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57" r:id="rId4"/>
    <p:sldId id="269" r:id="rId5"/>
    <p:sldId id="267" r:id="rId6"/>
    <p:sldId id="268" r:id="rId7"/>
    <p:sldId id="263" r:id="rId8"/>
    <p:sldId id="270" r:id="rId9"/>
    <p:sldId id="271" r:id="rId10"/>
    <p:sldId id="272" r:id="rId11"/>
    <p:sldId id="273" r:id="rId12"/>
    <p:sldId id="274" r:id="rId13"/>
    <p:sldId id="265" r:id="rId14"/>
    <p:sldId id="266" r:id="rId15"/>
  </p:sldIdLst>
  <p:sldSz cx="18288000" cy="10287000"/>
  <p:notesSz cx="18288000" cy="10287000"/>
  <p:defaultText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smNativeData" xmlns:pr="smNativeData" xmlns:p15="http://schemas.microsoft.com/office/powerpoint/2012/main" xmlns:p14="http://schemas.microsoft.com/office/powerpoint/2010/main" xmlns:mc="http://schemas.openxmlformats.org/markup-compatibility/2006" dt="1691112574" val="1066" revOS="4"/>
      <pr:smFileRevision xmlns="smNativeData" xmlns:pr="smNativeData" xmlns:p15="http://schemas.microsoft.com/office/powerpoint/2012/main" xmlns:p14="http://schemas.microsoft.com/office/powerpoint/2010/main" xmlns:mc="http://schemas.openxmlformats.org/markup-compatibility/2006" dt="1691112574" val="101"/>
      <pr:guideOptions xmlns="smNativeData" xmlns:pr="smNativeData" xmlns:p15="http://schemas.microsoft.com/office/powerpoint/2012/main" xmlns:p14="http://schemas.microsoft.com/office/powerpoint/2010/main" xmlns:mc="http://schemas.openxmlformats.org/markup-compatibility/2006" dt="1691112574" snapToGrid="1" snapToBorder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0" d="100"/>
          <a:sy n="40" d="100"/>
        </p:scale>
        <p:origin x="78" y="150"/>
      </p:cViewPr>
      <p:guideLst>
        <p:guide orient="horz" pos="2880"/>
        <p:guide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9" d="100"/>
        <a:sy n="9" d="100"/>
      </p:scale>
      <p:origin x="0" y="0"/>
    </p:cViewPr>
  </p:sorterViewPr>
  <p:notesViewPr>
    <p:cSldViewPr>
      <p:cViewPr>
        <p:scale>
          <a:sx n="35" d="100"/>
          <a:sy n="35" d="100"/>
        </p:scale>
        <p:origin x="3461" y="2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onsavath nithin" userId="159f9fec75ff079b" providerId="LiveId" clId="{D5771D53-EEB0-481E-96B7-3F6D1B846686}"/>
    <pc:docChg chg="modSld">
      <pc:chgData name="noonsavath nithin" userId="159f9fec75ff079b" providerId="LiveId" clId="{D5771D53-EEB0-481E-96B7-3F6D1B846686}" dt="2025-03-22T08:32:36.939" v="8" actId="20577"/>
      <pc:docMkLst>
        <pc:docMk/>
      </pc:docMkLst>
      <pc:sldChg chg="modSp mod">
        <pc:chgData name="noonsavath nithin" userId="159f9fec75ff079b" providerId="LiveId" clId="{D5771D53-EEB0-481E-96B7-3F6D1B846686}" dt="2025-03-22T08:32:36.939" v="8" actId="20577"/>
        <pc:sldMkLst>
          <pc:docMk/>
          <pc:sldMk cId="0" sldId="265"/>
        </pc:sldMkLst>
        <pc:spChg chg="mod">
          <ac:chgData name="noonsavath nithin" userId="159f9fec75ff079b" providerId="LiveId" clId="{D5771D53-EEB0-481E-96B7-3F6D1B846686}" dt="2025-03-22T08:32:36.939" v="8" actId="20577"/>
          <ac:spMkLst>
            <pc:docMk/>
            <pc:sldMk cId="0" sldId="26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J4TAAAQaAAA6CAAABAgAAAmAAAACAAAAD0wAAAAAAAA"/>
              </a:ext>
            </a:extLst>
          </p:cNvSpPr>
          <p:nvPr>
            <p:ph type="ctrTitle"/>
          </p:nvPr>
        </p:nvSpPr>
        <p:spPr>
          <a:xfrm>
            <a:off x="1371600" y="3188970"/>
            <a:ext cx="15544800" cy="2160270"/>
          </a:xfrm>
        </p:spPr>
        <p:txBody>
          <a:bodyPr vert="horz" wrap="square" lIns="0" tIns="0" rIns="0" bIns="0" numCol="1" spcCol="215900" anchor="t">
            <a:prstTxWarp prst="textNoShape">
              <a:avLst/>
            </a:prstTxWarp>
          </a:bodyPr>
          <a:lstStyle/>
          <a:p>
            <a:pPr>
              <a:defRPr lang="en-us"/>
            </a:pPr>
            <a:endParaRPr/>
          </a:p>
        </p:txBody>
      </p:sp>
      <p:sp>
        <p:nvSpPr>
          <p:cNvPr id="3"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BAAAHAjAACgXwAAQjMAABAgAAAmAAAACAAAAD0wAAAAAAAA"/>
              </a:ext>
            </a:extLst>
          </p:cNvSpPr>
          <p:nvPr>
            <p:ph type="subTitle" idx="4"/>
          </p:nvPr>
        </p:nvSpPr>
        <p:spPr>
          <a:xfrm>
            <a:off x="2743200" y="5760720"/>
            <a:ext cx="12801600" cy="2571750"/>
          </a:xfrm>
        </p:spPr>
        <p:txBody>
          <a:bodyPr vert="horz" wrap="square" lIns="0" tIns="0" rIns="0" bIns="0" numCol="1" spcCol="215900" anchor="t">
            <a:prstTxWarp prst="textNoShape">
              <a:avLst/>
            </a:prstTxWarp>
          </a:bodyPr>
          <a:lstStyle/>
          <a:p>
            <a:pPr>
              <a:defRPr lang="en-us"/>
            </a:pPr>
            <a:endParaRPr/>
          </a:p>
        </p:txBody>
      </p:sp>
      <p:sp>
        <p:nvSpPr>
          <p:cNvPr id="4"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YAANo6AABASgAABD4AABAgAAAmAAAACAAAADyAAAAAAAAA"/>
              </a:ext>
            </a:extLst>
          </p:cNvSpPr>
          <p:nvPr>
            <p:ph type="ftr" sz="quarter" idx="5"/>
          </p:nvPr>
        </p:nvSpPr>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5" name="Hold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No6AACAHwAABD4AABAgAAAmAAAACAAAADyAAAAAAAAA"/>
              </a:ext>
            </a:extLst>
          </p:cNvSpPr>
          <p:nvPr>
            <p:ph type="dt" sz="half" idx="6"/>
          </p:nvPr>
        </p:nvSpPr>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7482-CC94-2D82-DAC0-3AD73A8E2C6F}" type="datetime1">
              <a:t>3/22/2025</a:t>
            </a:fld>
            <a:endParaRPr/>
          </a:p>
        </p:txBody>
      </p:sp>
      <p:sp>
        <p:nvSpPr>
          <p:cNvPr id="6" name="Holder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FEAANo6AADgagAABD4AABAgAAAmAAAACAAAADyAAAAAAAAA"/>
              </a:ext>
            </a:extLst>
          </p:cNvSpPr>
          <p:nvPr>
            <p:ph type="sldNum" sz="quarter" idx="7"/>
          </p:nvPr>
        </p:nvSpPr>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27AC-E294-2DD1-DAC0-1484698E2C41}" type="slidenum">
              <a:t>‹#›</a:t>
            </a:fld>
            <a:endParaRP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cAAL8XAADjKAAAZx8AABAgAAAmAAAACAAAADyAAAAAAAAA"/>
              </a:ext>
            </a:extLst>
          </p:cNvSpPr>
          <p:nvPr>
            <p:ph type="title"/>
          </p:nvPr>
        </p:nvSpPr>
        <p:spPr/>
        <p:txBody>
          <a:bodyPr vert="horz" wrap="square" lIns="0" tIns="0" rIns="0" bIns="0" numCol="1" spcCol="215900" anchor="t">
            <a:prstTxWarp prst="textNoShape">
              <a:avLst/>
            </a:prstTxWarp>
          </a:bodyPr>
          <a:lstStyle>
            <a:lvl1pPr>
              <a:defRPr lang="en-us" sz="8000" b="0" i="0" cap="none">
                <a:solidFill>
                  <a:schemeClr val="bg1"/>
                </a:solidFill>
                <a:latin typeface="Calibri" pitchFamily="2"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3"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I4OAADgagAAUjgAABAgAAAmAAAACAAAADwAAAAAAAAA"/>
              </a:ext>
            </a:extLst>
          </p:cNvSpPr>
          <p:nvPr>
            <p:ph idx="1"/>
          </p:nvPr>
        </p:nvSpPr>
        <p:spPr/>
        <p:txBody>
          <a:bodyPr vert="horz" wrap="square" lIns="0" tIns="0" rIns="0" bIns="0" numCol="1" spcCol="215900" anchor="t">
            <a:prstTxWarp prst="textNoShape">
              <a:avLst/>
            </a:prstTxWarp>
          </a:bodyPr>
          <a:lstStyle/>
          <a:p>
            <a:pPr>
              <a:defRPr lang="en-us"/>
            </a:pPr>
            <a:endParaRPr/>
          </a:p>
        </p:txBody>
      </p:sp>
      <p:sp>
        <p:nvSpPr>
          <p:cNvPr id="4"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YAANo6AABASgAABD4AABAgAAAmAAAACAAAADyAAAAAAAAA"/>
              </a:ext>
            </a:extLst>
          </p:cNvSpPr>
          <p:nvPr>
            <p:ph type="ftr" sz="quarter" idx="5"/>
          </p:nvPr>
        </p:nvSpPr>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5" name="Hold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No6AACAHwAABD4AABAgAAAmAAAACAAAADyAAAAAAAAA"/>
              </a:ext>
            </a:extLst>
          </p:cNvSpPr>
          <p:nvPr>
            <p:ph type="dt" sz="half" idx="6"/>
          </p:nvPr>
        </p:nvSpPr>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4D93-DD94-2DBB-DAC0-2BEE038E2C7E}" type="datetime1">
              <a:t>3/22/2025</a:t>
            </a:fld>
            <a:endParaRPr/>
          </a:p>
        </p:txBody>
      </p:sp>
      <p:sp>
        <p:nvSpPr>
          <p:cNvPr id="6" name="Holder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FEAANo6AADgagAABD4AABAgAAAmAAAACAAAADyAAAAAAAAA"/>
              </a:ext>
            </a:extLst>
          </p:cNvSpPr>
          <p:nvPr>
            <p:ph type="sldNum" sz="quarter" idx="7"/>
          </p:nvPr>
        </p:nvSpPr>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5206-4894-2DA4-DAC0-BEF11C8E2CEB}" type="slidenum">
              <a:t>‹#›</a:t>
            </a:fld>
            <a:endParaRPr/>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cAAL8XAADjKAAAZx8AABAgAAAmAAAACAAAADyAAAAAAAAA"/>
              </a:ext>
            </a:extLst>
          </p:cNvSpPr>
          <p:nvPr>
            <p:ph type="title"/>
          </p:nvPr>
        </p:nvSpPr>
        <p:spPr/>
        <p:txBody>
          <a:bodyPr vert="horz" wrap="square" lIns="0" tIns="0" rIns="0" bIns="0" numCol="1" spcCol="215900" anchor="t">
            <a:prstTxWarp prst="textNoShape">
              <a:avLst/>
            </a:prstTxWarp>
          </a:bodyPr>
          <a:lstStyle>
            <a:lvl1pPr>
              <a:defRPr lang="en-us" sz="8000" b="0" i="0" cap="none">
                <a:solidFill>
                  <a:schemeClr val="bg1"/>
                </a:solidFill>
                <a:latin typeface="Calibri" pitchFamily="2"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3"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I4OAACQNgAAUjgAABAgAAAmAAAACAAAAD0wAAAAAAAA"/>
              </a:ext>
            </a:extLst>
          </p:cNvSpPr>
          <p:nvPr>
            <p:ph idx="2"/>
          </p:nvPr>
        </p:nvSpPr>
        <p:spPr>
          <a:xfrm>
            <a:off x="914400" y="2366010"/>
            <a:ext cx="7955280" cy="6789420"/>
          </a:xfrm>
        </p:spPr>
        <p:txBody>
          <a:bodyPr vert="horz" wrap="square" lIns="0" tIns="0" rIns="0" bIns="0" numCol="1" spcCol="215900" anchor="t">
            <a:prstTxWarp prst="textNoShape">
              <a:avLst/>
            </a:prstTxWarp>
          </a:bodyPr>
          <a:lstStyle/>
          <a:p>
            <a:pPr>
              <a:defRPr lang="en-us"/>
            </a:pPr>
            <a:endParaRPr/>
          </a:p>
        </p:txBody>
      </p:sp>
      <p:sp>
        <p:nvSpPr>
          <p:cNvPr id="4"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DkAAI4OAADgagAAUjgAABAgAAAmAAAACAAAAD0wAAAAAAAA"/>
              </a:ext>
            </a:extLst>
          </p:cNvSpPr>
          <p:nvPr>
            <p:ph idx="3"/>
          </p:nvPr>
        </p:nvSpPr>
        <p:spPr>
          <a:xfrm>
            <a:off x="9418320" y="2366010"/>
            <a:ext cx="7955280" cy="6789420"/>
          </a:xfrm>
        </p:spPr>
        <p:txBody>
          <a:bodyPr vert="horz" wrap="square" lIns="0" tIns="0" rIns="0" bIns="0" numCol="1" spcCol="215900" anchor="t">
            <a:prstTxWarp prst="textNoShape">
              <a:avLst/>
            </a:prstTxWarp>
          </a:bodyPr>
          <a:lstStyle/>
          <a:p>
            <a:pPr>
              <a:defRPr lang="en-us"/>
            </a:pPr>
            <a:endParaRPr/>
          </a:p>
        </p:txBody>
      </p:sp>
      <p:sp>
        <p:nvSpPr>
          <p:cNvPr id="5" name="Hold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YAANo6AABASgAABD4AABAgAAAmAAAACAAAADyAAAAAAAAA"/>
              </a:ext>
            </a:extLst>
          </p:cNvSpPr>
          <p:nvPr>
            <p:ph type="ftr" sz="quarter" idx="5"/>
          </p:nvPr>
        </p:nvSpPr>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6" name="Holder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No6AACAHwAABD4AABAgAAAmAAAACAAAADyAAAAAAAAA"/>
              </a:ext>
            </a:extLst>
          </p:cNvSpPr>
          <p:nvPr>
            <p:ph type="dt" sz="half" idx="6"/>
          </p:nvPr>
        </p:nvSpPr>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7C30-7E94-2D8A-DAC0-88DF328E2CDD}" type="datetime1">
              <a:t>3/22/2025</a:t>
            </a:fld>
            <a:endParaRPr/>
          </a:p>
        </p:txBody>
      </p:sp>
      <p:sp>
        <p:nvSpPr>
          <p:cNvPr id="7" name="Holder 7"/>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FEAANo6AADgagAABD4AABAgAAAmAAAACAAAADyAAAAAAAAA"/>
              </a:ext>
            </a:extLst>
          </p:cNvSpPr>
          <p:nvPr>
            <p:ph type="sldNum" sz="quarter" idx="7"/>
          </p:nvPr>
        </p:nvSpPr>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2DC3-8D94-2DDB-DAC0-7B8E638E2C2E}" type="slidenum">
              <a:t>‹#›</a:t>
            </a:fld>
            <a:endParaRP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cAAL8XAADjKAAAZx8AABAgAAAmAAAACAAAADyAAAAAAAAA"/>
              </a:ext>
            </a:extLst>
          </p:cNvSpPr>
          <p:nvPr>
            <p:ph type="title"/>
          </p:nvPr>
        </p:nvSpPr>
        <p:spPr/>
        <p:txBody>
          <a:bodyPr vert="horz" wrap="square" lIns="0" tIns="0" rIns="0" bIns="0" numCol="1" spcCol="215900" anchor="t">
            <a:prstTxWarp prst="textNoShape">
              <a:avLst/>
            </a:prstTxWarp>
          </a:bodyPr>
          <a:lstStyle>
            <a:lvl1pPr>
              <a:defRPr lang="en-us" sz="8000" b="0" i="0" cap="none">
                <a:solidFill>
                  <a:schemeClr val="bg1"/>
                </a:solidFill>
                <a:latin typeface="Calibri" pitchFamily="2"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3"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YAANo6AABASgAABD4AABAgAAAmAAAACAAAADyAAAAAAAAA"/>
              </a:ext>
            </a:extLst>
          </p:cNvSpPr>
          <p:nvPr>
            <p:ph type="ftr" sz="quarter" idx="5"/>
          </p:nvPr>
        </p:nvSpPr>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4"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No6AACAHwAABD4AABAgAAAmAAAACAAAADyAAAAAAAAA"/>
              </a:ext>
            </a:extLst>
          </p:cNvSpPr>
          <p:nvPr>
            <p:ph type="dt" sz="half" idx="6"/>
          </p:nvPr>
        </p:nvSpPr>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72CC-8294-2D84-DAC0-74D13C8E2C21}" type="datetime1">
              <a:t>3/22/2025</a:t>
            </a:fld>
            <a:endParaRPr/>
          </a:p>
        </p:txBody>
      </p:sp>
      <p:sp>
        <p:nvSpPr>
          <p:cNvPr id="5" name="Hold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FEAANo6AADgagAABD4AABAgAAAmAAAACAAAADyAAAAAAAAA"/>
              </a:ext>
            </a:extLst>
          </p:cNvSpPr>
          <p:nvPr>
            <p:ph type="sldNum" sz="quarter" idx="7"/>
          </p:nvPr>
        </p:nvSpPr>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7302-4C94-2D85-DAC0-BAD03D8E2CEF}" type="slidenum">
              <a:t>‹#›</a:t>
            </a:fld>
            <a:endParaRP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2" name="bg object 1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1QAABeOgAAFl4AAEM/AAAQAAAAJgAAAAgAAAD//////////w=="/>
              </a:ext>
            </a:extLst>
          </p:cNvPicPr>
          <p:nvPr/>
        </p:nvPicPr>
        <p:blipFill>
          <a:blip r:embed="rId2"/>
          <a:stretch>
            <a:fillRect/>
          </a:stretch>
        </p:blipFill>
        <p:spPr>
          <a:xfrm>
            <a:off x="13124815" y="9488170"/>
            <a:ext cx="2169795" cy="795655"/>
          </a:xfrm>
          <a:prstGeom prst="rect">
            <a:avLst/>
          </a:prstGeom>
          <a:noFill/>
          <a:ln>
            <a:noFill/>
          </a:ln>
          <a:effectLst/>
        </p:spPr>
      </p:pic>
      <p:pic>
        <p:nvPicPr>
          <p:cNvPr id="3" name="bg object 1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VBAABeOgAAo04AAEM/AAAQAAAAJgAAAAgAAAD//////////w=="/>
              </a:ext>
            </a:extLst>
          </p:cNvPicPr>
          <p:nvPr/>
        </p:nvPicPr>
        <p:blipFill>
          <a:blip r:embed="rId3"/>
          <a:stretch>
            <a:fillRect/>
          </a:stretch>
        </p:blipFill>
        <p:spPr>
          <a:xfrm>
            <a:off x="10610215" y="9488170"/>
            <a:ext cx="2172970" cy="795655"/>
          </a:xfrm>
          <a:prstGeom prst="rect">
            <a:avLst/>
          </a:prstGeom>
          <a:noFill/>
          <a:ln>
            <a:noFill/>
          </a:ln>
          <a:effectLst/>
        </p:spPr>
      </p:pic>
      <p:pic>
        <p:nvPicPr>
          <p:cNvPr id="4" name="bg object 1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M0xAABeOgAAKz8AAEM/AAAQAAAAJgAAAAgAAAD//////////w=="/>
              </a:ext>
            </a:extLst>
          </p:cNvPicPr>
          <p:nvPr/>
        </p:nvPicPr>
        <p:blipFill>
          <a:blip r:embed="rId4"/>
          <a:stretch>
            <a:fillRect/>
          </a:stretch>
        </p:blipFill>
        <p:spPr>
          <a:xfrm>
            <a:off x="8095615" y="9488170"/>
            <a:ext cx="2172970" cy="795655"/>
          </a:xfrm>
          <a:prstGeom prst="rect">
            <a:avLst/>
          </a:prstGeom>
          <a:noFill/>
          <a:ln>
            <a:noFill/>
          </a:ln>
          <a:effectLst/>
        </p:spPr>
      </p:pic>
      <p:pic>
        <p:nvPicPr>
          <p:cNvPr id="5" name="bg object 1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I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VgAABeOgAAjm0AAEM/AAAQAAAAJgAAAAgAAAD//////////w=="/>
              </a:ext>
            </a:extLst>
          </p:cNvPicPr>
          <p:nvPr/>
        </p:nvPicPr>
        <p:blipFill>
          <a:blip r:embed="rId5"/>
          <a:stretch>
            <a:fillRect/>
          </a:stretch>
        </p:blipFill>
        <p:spPr>
          <a:xfrm>
            <a:off x="15639415" y="9488170"/>
            <a:ext cx="2169795" cy="795655"/>
          </a:xfrm>
          <a:prstGeom prst="rect">
            <a:avLst/>
          </a:prstGeom>
          <a:noFill/>
          <a:ln>
            <a:noFill/>
          </a:ln>
          <a:effectLst/>
        </p:spPr>
      </p:pic>
      <p:pic>
        <p:nvPicPr>
          <p:cNvPr id="6" name="bg object 20"/>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K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UiAABeOgAAsy8AAEM/AAAQAAAAJgAAAAgAAAD//////////w=="/>
              </a:ext>
            </a:extLst>
          </p:cNvPicPr>
          <p:nvPr/>
        </p:nvPicPr>
        <p:blipFill>
          <a:blip r:embed="rId6"/>
          <a:stretch>
            <a:fillRect/>
          </a:stretch>
        </p:blipFill>
        <p:spPr>
          <a:xfrm>
            <a:off x="5581015" y="9488170"/>
            <a:ext cx="2172970" cy="795655"/>
          </a:xfrm>
          <a:prstGeom prst="rect">
            <a:avLst/>
          </a:prstGeom>
          <a:noFill/>
          <a:ln>
            <a:noFill/>
          </a:ln>
          <a:effectLst/>
        </p:spPr>
      </p:pic>
      <p:pic>
        <p:nvPicPr>
          <p:cNvPr id="7" name="bg object 2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ISAABeOgAAOyAAAEM/AAAQAAAAJgAAAAgAAAD//////////w=="/>
              </a:ext>
            </a:extLst>
          </p:cNvPicPr>
          <p:nvPr/>
        </p:nvPicPr>
        <p:blipFill>
          <a:blip r:embed="rId7"/>
          <a:stretch>
            <a:fillRect/>
          </a:stretch>
        </p:blipFill>
        <p:spPr>
          <a:xfrm>
            <a:off x="3069590" y="9488170"/>
            <a:ext cx="2169795" cy="795655"/>
          </a:xfrm>
          <a:prstGeom prst="rect">
            <a:avLst/>
          </a:prstGeom>
          <a:noFill/>
          <a:ln>
            <a:noFill/>
          </a:ln>
          <a:effectLst/>
        </p:spPr>
      </p:pic>
      <p:pic>
        <p:nvPicPr>
          <p:cNvPr id="8" name="bg object 2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oDAABeOgAAwxAAAEM/AAAQAAAAJgAAAAgAAAD//////////w=="/>
              </a:ext>
            </a:extLst>
          </p:cNvPicPr>
          <p:nvPr/>
        </p:nvPicPr>
        <p:blipFill>
          <a:blip r:embed="rId7"/>
          <a:stretch>
            <a:fillRect/>
          </a:stretch>
        </p:blipFill>
        <p:spPr>
          <a:xfrm>
            <a:off x="554990" y="9488170"/>
            <a:ext cx="2169795" cy="795655"/>
          </a:xfrm>
          <a:prstGeom prst="rect">
            <a:avLst/>
          </a:prstGeom>
          <a:noFill/>
          <a:ln>
            <a:noFill/>
          </a:ln>
          <a:effectLst/>
        </p:spPr>
      </p:pic>
      <p:sp>
        <p:nvSpPr>
          <p:cNvPr id="9" name="bg object 23"/>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woLx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wgAAI04AAANGwAAST8AABAAAAAmAAAACAAAAP//////////"/>
              </a:ext>
            </a:extLst>
          </p:cNvSpPr>
          <p:nvPr/>
        </p:nvSpPr>
        <p:spPr>
          <a:xfrm>
            <a:off x="1462405" y="9192895"/>
            <a:ext cx="2934970" cy="1094740"/>
          </a:xfrm>
          <a:custGeom>
            <a:avLst/>
            <a:gdLst/>
            <a:ahLst/>
            <a:cxnLst/>
            <a:rect l="0" t="0" r="2934970" b="1094740"/>
            <a:pathLst>
              <a:path w="2934970" h="1094740">
                <a:moveTo>
                  <a:pt x="1461044" y="0"/>
                </a:moveTo>
                <a:lnTo>
                  <a:pt x="1414962" y="880"/>
                </a:lnTo>
                <a:lnTo>
                  <a:pt x="1369057" y="3149"/>
                </a:lnTo>
                <a:lnTo>
                  <a:pt x="1323358" y="6791"/>
                </a:lnTo>
                <a:lnTo>
                  <a:pt x="1277894" y="11794"/>
                </a:lnTo>
                <a:lnTo>
                  <a:pt x="1232693" y="18144"/>
                </a:lnTo>
                <a:lnTo>
                  <a:pt x="1187785" y="25827"/>
                </a:lnTo>
                <a:lnTo>
                  <a:pt x="1143196" y="34829"/>
                </a:lnTo>
                <a:lnTo>
                  <a:pt x="1098956" y="45136"/>
                </a:lnTo>
                <a:lnTo>
                  <a:pt x="1055094" y="56734"/>
                </a:lnTo>
                <a:lnTo>
                  <a:pt x="1011638" y="69611"/>
                </a:lnTo>
                <a:lnTo>
                  <a:pt x="968616" y="83751"/>
                </a:lnTo>
                <a:lnTo>
                  <a:pt x="926057" y="99142"/>
                </a:lnTo>
                <a:lnTo>
                  <a:pt x="883989" y="115769"/>
                </a:lnTo>
                <a:lnTo>
                  <a:pt x="842441" y="133618"/>
                </a:lnTo>
                <a:lnTo>
                  <a:pt x="801442" y="152677"/>
                </a:lnTo>
                <a:lnTo>
                  <a:pt x="761020" y="172931"/>
                </a:lnTo>
                <a:lnTo>
                  <a:pt x="721204" y="194366"/>
                </a:lnTo>
                <a:lnTo>
                  <a:pt x="682022" y="216969"/>
                </a:lnTo>
                <a:lnTo>
                  <a:pt x="643502" y="240726"/>
                </a:lnTo>
                <a:lnTo>
                  <a:pt x="605673" y="265622"/>
                </a:lnTo>
                <a:lnTo>
                  <a:pt x="568564" y="291645"/>
                </a:lnTo>
                <a:lnTo>
                  <a:pt x="532204" y="318781"/>
                </a:lnTo>
                <a:lnTo>
                  <a:pt x="496620" y="347015"/>
                </a:lnTo>
                <a:lnTo>
                  <a:pt x="461841" y="376334"/>
                </a:lnTo>
                <a:lnTo>
                  <a:pt x="427896" y="406724"/>
                </a:lnTo>
                <a:lnTo>
                  <a:pt x="394814" y="438172"/>
                </a:lnTo>
                <a:lnTo>
                  <a:pt x="362622" y="470364"/>
                </a:lnTo>
                <a:lnTo>
                  <a:pt x="331349" y="504185"/>
                </a:lnTo>
                <a:lnTo>
                  <a:pt x="301025" y="538722"/>
                </a:lnTo>
                <a:lnTo>
                  <a:pt x="271677" y="574262"/>
                </a:lnTo>
                <a:lnTo>
                  <a:pt x="243334" y="610790"/>
                </a:lnTo>
                <a:lnTo>
                  <a:pt x="216024" y="648293"/>
                </a:lnTo>
                <a:lnTo>
                  <a:pt x="189776" y="686757"/>
                </a:lnTo>
                <a:lnTo>
                  <a:pt x="164619" y="726168"/>
                </a:lnTo>
                <a:lnTo>
                  <a:pt x="140581" y="766513"/>
                </a:lnTo>
                <a:lnTo>
                  <a:pt x="117690" y="807777"/>
                </a:lnTo>
                <a:lnTo>
                  <a:pt x="95975" y="849947"/>
                </a:lnTo>
                <a:lnTo>
                  <a:pt x="75465" y="893010"/>
                </a:lnTo>
                <a:lnTo>
                  <a:pt x="56189" y="936950"/>
                </a:lnTo>
                <a:lnTo>
                  <a:pt x="38173" y="981756"/>
                </a:lnTo>
                <a:lnTo>
                  <a:pt x="21448" y="1027412"/>
                </a:lnTo>
                <a:lnTo>
                  <a:pt x="6152" y="1073566"/>
                </a:lnTo>
                <a:lnTo>
                  <a:pt x="0" y="1094271"/>
                </a:lnTo>
                <a:lnTo>
                  <a:pt x="2934723" y="1094271"/>
                </a:lnTo>
                <a:lnTo>
                  <a:pt x="2915183" y="1033025"/>
                </a:lnTo>
                <a:lnTo>
                  <a:pt x="2899793" y="990466"/>
                </a:lnTo>
                <a:lnTo>
                  <a:pt x="2883166" y="948399"/>
                </a:lnTo>
                <a:lnTo>
                  <a:pt x="2865316" y="906851"/>
                </a:lnTo>
                <a:lnTo>
                  <a:pt x="2846257" y="865852"/>
                </a:lnTo>
                <a:lnTo>
                  <a:pt x="2826003" y="825430"/>
                </a:lnTo>
                <a:lnTo>
                  <a:pt x="2804568" y="785614"/>
                </a:lnTo>
                <a:lnTo>
                  <a:pt x="2781965" y="746431"/>
                </a:lnTo>
                <a:lnTo>
                  <a:pt x="2758209" y="707912"/>
                </a:lnTo>
                <a:lnTo>
                  <a:pt x="2733312" y="670083"/>
                </a:lnTo>
                <a:lnTo>
                  <a:pt x="2707289" y="632974"/>
                </a:lnTo>
                <a:lnTo>
                  <a:pt x="2680153" y="596614"/>
                </a:lnTo>
                <a:lnTo>
                  <a:pt x="2651919" y="561030"/>
                </a:lnTo>
                <a:lnTo>
                  <a:pt x="2622600" y="526251"/>
                </a:lnTo>
                <a:lnTo>
                  <a:pt x="2592210" y="492306"/>
                </a:lnTo>
                <a:lnTo>
                  <a:pt x="2560762" y="459223"/>
                </a:lnTo>
                <a:lnTo>
                  <a:pt x="2528271" y="426732"/>
                </a:lnTo>
                <a:lnTo>
                  <a:pt x="2494749" y="395759"/>
                </a:lnTo>
                <a:lnTo>
                  <a:pt x="2460212" y="365435"/>
                </a:lnTo>
                <a:lnTo>
                  <a:pt x="2424672" y="336086"/>
                </a:lnTo>
                <a:lnTo>
                  <a:pt x="2388144" y="307743"/>
                </a:lnTo>
                <a:lnTo>
                  <a:pt x="2350641" y="280433"/>
                </a:lnTo>
                <a:lnTo>
                  <a:pt x="2312177" y="254186"/>
                </a:lnTo>
                <a:lnTo>
                  <a:pt x="2272766" y="229028"/>
                </a:lnTo>
                <a:lnTo>
                  <a:pt x="2232421" y="204990"/>
                </a:lnTo>
                <a:lnTo>
                  <a:pt x="2191157" y="182100"/>
                </a:lnTo>
                <a:lnTo>
                  <a:pt x="2148987" y="160385"/>
                </a:lnTo>
                <a:lnTo>
                  <a:pt x="2105924" y="139875"/>
                </a:lnTo>
                <a:lnTo>
                  <a:pt x="2061984" y="120598"/>
                </a:lnTo>
                <a:lnTo>
                  <a:pt x="2017178" y="102583"/>
                </a:lnTo>
                <a:lnTo>
                  <a:pt x="1971522" y="85858"/>
                </a:lnTo>
                <a:lnTo>
                  <a:pt x="1925368" y="70562"/>
                </a:lnTo>
                <a:lnTo>
                  <a:pt x="1879077" y="56805"/>
                </a:lnTo>
                <a:lnTo>
                  <a:pt x="1832679" y="44575"/>
                </a:lnTo>
                <a:lnTo>
                  <a:pt x="1786202" y="33856"/>
                </a:lnTo>
                <a:lnTo>
                  <a:pt x="1739674" y="24635"/>
                </a:lnTo>
                <a:lnTo>
                  <a:pt x="1693124" y="16898"/>
                </a:lnTo>
                <a:lnTo>
                  <a:pt x="1646581" y="10632"/>
                </a:lnTo>
                <a:lnTo>
                  <a:pt x="1600073" y="5823"/>
                </a:lnTo>
                <a:lnTo>
                  <a:pt x="1553628" y="2457"/>
                </a:lnTo>
                <a:lnTo>
                  <a:pt x="1507276" y="521"/>
                </a:lnTo>
                <a:lnTo>
                  <a:pt x="1461044"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10" name="bg object 2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MDAAA1MwAA2BsAAEM/AAAQAAAAJgAAAAgAAAD//////////w=="/>
              </a:ext>
            </a:extLst>
          </p:cNvPicPr>
          <p:nvPr/>
        </p:nvPicPr>
        <p:blipFill>
          <a:blip r:embed="rId8"/>
          <a:stretch>
            <a:fillRect/>
          </a:stretch>
        </p:blipFill>
        <p:spPr>
          <a:xfrm>
            <a:off x="621665" y="8324215"/>
            <a:ext cx="3904615" cy="1959610"/>
          </a:xfrm>
          <a:prstGeom prst="rect">
            <a:avLst/>
          </a:prstGeom>
          <a:noFill/>
          <a:ln>
            <a:noFill/>
          </a:ln>
          <a:effectLst/>
        </p:spPr>
      </p:pic>
      <p:sp>
        <p:nvSpPr>
          <p:cNvPr id="11"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xIDB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YAANo6AABASgAABD4AABAgAAAmAAAACAAAADyAAAAAAAAA"/>
              </a:ext>
            </a:extLst>
          </p:cNvSpPr>
          <p:nvPr>
            <p:ph type="ftr" sz="quarter" idx="5"/>
          </p:nvPr>
        </p:nvSpPr>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12"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No6AACAHwAABD4AABAgAAAmAAAACAAAADyAAAAAAAAA"/>
              </a:ext>
            </a:extLst>
          </p:cNvSpPr>
          <p:nvPr>
            <p:ph type="dt" sz="half" idx="6"/>
          </p:nvPr>
        </p:nvSpPr>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0208-4694-2DF4-DAC0-B0A14C8E2CE5}" type="datetime1">
              <a:t>3/22/2025</a:t>
            </a:fld>
            <a:endParaRPr/>
          </a:p>
        </p:txBody>
      </p:sp>
      <p:sp>
        <p:nvSpPr>
          <p:cNvPr id="13"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hb/x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FEAANo6AADgagAABD4AABAgAAAmAAAACAAAADyAAAAAAAAA"/>
              </a:ext>
            </a:extLst>
          </p:cNvSpPr>
          <p:nvPr>
            <p:ph type="sldNum" sz="quarter" idx="7"/>
          </p:nvPr>
        </p:nvSpPr>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1275-3B94-2DE4-DAC0-CDB15C8E2C98}" type="slidenum">
              <a:t>‹#›</a:t>
            </a:fld>
            <a:endParaRPr/>
          </a:p>
        </p:txBody>
      </p:sp>
    </p:spTree>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BcAAL8XAADjKAAAZx8AABAgAAAmAAAACAAAAD2/AAAAAAAA"/>
              </a:ext>
            </a:extLst>
          </p:cNvSpPr>
          <p:nvPr>
            <p:ph type="title"/>
          </p:nvPr>
        </p:nvSpPr>
        <p:spPr>
          <a:xfrm>
            <a:off x="3774440" y="3860165"/>
            <a:ext cx="2872105" cy="1244600"/>
          </a:xfrm>
          <a:prstGeom prst="rect">
            <a:avLst/>
          </a:prstGeom>
        </p:spPr>
        <p:txBody>
          <a:bodyPr vert="horz" wrap="square" lIns="0" tIns="0" rIns="0" bIns="0" numCol="1" spcCol="215900" anchor="t">
            <a:prstTxWarp prst="textNoShape">
              <a:avLst/>
            </a:prstTxWarp>
          </a:bodyPr>
          <a:lstStyle>
            <a:lvl1pPr>
              <a:defRPr lang="en-us" sz="8000" b="0" i="0" cap="none">
                <a:solidFill>
                  <a:schemeClr val="bg1"/>
                </a:solidFill>
                <a:latin typeface="Calibri" pitchFamily="2"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3" name="Holder 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I4OAADgagAAUjgAABAgAAAmAAAACAAAAD2/AAAAAAAA"/>
              </a:ext>
            </a:extLst>
          </p:cNvSpPr>
          <p:nvPr>
            <p:ph type="body" idx="1"/>
          </p:nvPr>
        </p:nvSpPr>
        <p:spPr>
          <a:xfrm>
            <a:off x="914400" y="2366010"/>
            <a:ext cx="16459200" cy="6789420"/>
          </a:xfrm>
          <a:prstGeom prst="rect">
            <a:avLst/>
          </a:prstGeom>
        </p:spPr>
        <p:txBody>
          <a:bodyPr vert="horz" wrap="square" lIns="0" tIns="0" rIns="0" bIns="0" numCol="1" spcCol="215900" anchor="t">
            <a:prstTxWarp prst="textNoShape">
              <a:avLst/>
            </a:prstTxWarp>
          </a:bodyPr>
          <a:lstStyle/>
          <a:p>
            <a:pPr>
              <a:defRPr lang="en-us"/>
            </a:pPr>
            <a:endParaRPr/>
          </a:p>
        </p:txBody>
      </p:sp>
      <p:sp>
        <p:nvSpPr>
          <p:cNvPr id="4" name="Hold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QCYAANo6AABASgAABD4AABAgAAAmAAAACAAAAD2/AAAAAAAA"/>
              </a:ext>
            </a:extLst>
          </p:cNvSpPr>
          <p:nvPr>
            <p:ph type="ftr" sz="quarter" idx="5"/>
          </p:nvPr>
        </p:nvSpPr>
        <p:spPr>
          <a:xfrm>
            <a:off x="6217920" y="9566910"/>
            <a:ext cx="5852160" cy="514350"/>
          </a:xfrm>
          <a:prstGeom prst="rect">
            <a:avLst/>
          </a:prstGeom>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endParaRPr/>
          </a:p>
        </p:txBody>
      </p:sp>
      <p:sp>
        <p:nvSpPr>
          <p:cNvPr id="5" name="Hold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BhA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No6AACAHwAABD4AABAgAAAmAAAACAAAAD2/AAAAAAAA"/>
              </a:ext>
            </a:extLst>
          </p:cNvSpPr>
          <p:nvPr>
            <p:ph type="dt" sz="half" idx="6"/>
          </p:nvPr>
        </p:nvSpPr>
        <p:spPr>
          <a:xfrm>
            <a:off x="914400" y="9566910"/>
            <a:ext cx="4206240" cy="514350"/>
          </a:xfrm>
          <a:prstGeom prst="rect">
            <a:avLst/>
          </a:prstGeom>
        </p:spPr>
        <p:txBody>
          <a:bodyPr vert="horz" wrap="square" lIns="0" tIns="0" rIns="0" bIns="0" numCol="1" spcCol="215900" anchor="t">
            <a:prstTxWarp prst="textNoShape">
              <a:avLst/>
            </a:prstTxWarp>
          </a:bodyPr>
          <a:lstStyle>
            <a:lvl1pPr algn="l">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59FB-B594-2DAF-DAC0-43FA178E2C16}" type="datetime1">
              <a:t>3/22/2025</a:t>
            </a:fld>
            <a:endParaRPr/>
          </a:p>
        </p:txBody>
      </p:sp>
      <p:sp>
        <p:nvSpPr>
          <p:cNvPr id="6" name="Holder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gL/R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FEAANo6AADgagAABD4AABAgAAAmAAAACAAAAD2/AAAAAAAA"/>
              </a:ext>
            </a:extLst>
          </p:cNvSpPr>
          <p:nvPr>
            <p:ph type="sldNum" sz="quarter" idx="7"/>
          </p:nvPr>
        </p:nvSpPr>
        <p:spPr>
          <a:xfrm>
            <a:off x="13167360" y="9566910"/>
            <a:ext cx="4206240" cy="514350"/>
          </a:xfrm>
          <a:prstGeom prst="rect">
            <a:avLst/>
          </a:prstGeom>
        </p:spPr>
        <p:txBody>
          <a:bodyPr vert="horz" wrap="square" lIns="0" tIns="0" rIns="0" bIns="0" numCol="1" spcCol="215900" anchor="t">
            <a:prstTxWarp prst="textNoShape">
              <a:avLst/>
            </a:prstTxWarp>
          </a:bodyPr>
          <a:lstStyle>
            <a:lvl1pPr algn="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797810F8-B694-2DE6-DAC0-40B35E8E2C15}"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titleStyle>
    <p:body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bodyStyle>
    <p:other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42.png"/><Relationship Id="rId10"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5.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DbZAAASD8AABAAAAAmAAAACAAAAP//////////"/>
              </a:ext>
            </a:extLst>
          </p:cNvSpPr>
          <p:nvPr/>
        </p:nvSpPr>
        <p:spPr>
          <a:xfrm>
            <a:off x="0" y="0"/>
            <a:ext cx="16395065" cy="10287000"/>
          </a:xfrm>
          <a:custGeom>
            <a:avLst/>
            <a:gdLst/>
            <a:ahLst/>
            <a:cxnLst/>
            <a:rect l="0" t="0" r="16395065" b="10287000"/>
            <a:pathLst>
              <a:path w="16395065" h="10287000">
                <a:moveTo>
                  <a:pt x="0" y="10286999"/>
                </a:moveTo>
                <a:lnTo>
                  <a:pt x="16394734" y="10286999"/>
                </a:lnTo>
                <a:lnTo>
                  <a:pt x="16394734" y="0"/>
                </a:lnTo>
                <a:lnTo>
                  <a:pt x="0" y="0"/>
                </a:lnTo>
                <a:lnTo>
                  <a:pt x="0" y="10286999"/>
                </a:lnTo>
                <a:close/>
              </a:path>
            </a:pathLst>
          </a:custGeom>
          <a:solidFill>
            <a:srgbClr val="A100FF"/>
          </a:solidFill>
          <a:ln>
            <a:noFill/>
          </a:ln>
          <a:effectLst/>
        </p:spPr>
        <p:txBody>
          <a:bodyPr vert="horz" wrap="square" lIns="0" tIns="0" rIns="0" bIns="0" numCol="1" spcCol="215900" anchor="t"/>
          <a:lstStyle/>
          <a:p>
            <a:pPr>
              <a:defRPr lang="en-us"/>
            </a:pPr>
            <a:endParaRPr/>
          </a:p>
        </p:txBody>
      </p:sp>
      <p:sp>
        <p:nvSpPr>
          <p:cNvPr id="3" name="object 3"/>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2mQAAAAAAACAcAAASD8AABAAAAAmAAAACAAAAP//////////"/>
              </a:ext>
            </a:extLst>
          </p:cNvSpPr>
          <p:nvPr/>
        </p:nvSpPr>
        <p:spPr>
          <a:xfrm>
            <a:off x="16394430" y="0"/>
            <a:ext cx="1893570" cy="10287000"/>
          </a:xfrm>
          <a:custGeom>
            <a:avLst/>
            <a:gdLst/>
            <a:ahLst/>
            <a:cxnLst/>
            <a:rect l="0" t="0" r="1893570" b="10287000"/>
            <a:pathLst>
              <a:path w="1893570" h="10287000">
                <a:moveTo>
                  <a:pt x="1893266" y="0"/>
                </a:moveTo>
                <a:lnTo>
                  <a:pt x="0" y="0"/>
                </a:lnTo>
                <a:lnTo>
                  <a:pt x="0" y="10286999"/>
                </a:lnTo>
                <a:lnTo>
                  <a:pt x="1893266" y="10286999"/>
                </a:lnTo>
                <a:lnTo>
                  <a:pt x="1893266" y="0"/>
                </a:lnTo>
                <a:close/>
              </a:path>
            </a:pathLst>
          </a:custGeom>
          <a:solidFill>
            <a:srgbClr val="FFFFFF"/>
          </a:solidFill>
          <a:ln>
            <a:noFill/>
          </a:ln>
          <a:effectLst/>
        </p:spPr>
        <p:txBody>
          <a:bodyPr vert="horz" wrap="square" lIns="0" tIns="0" rIns="0" bIns="0" numCol="1" spcCol="215900" anchor="t"/>
          <a:lstStyle/>
          <a:p>
            <a:pPr>
              <a:defRPr lang="en-us"/>
            </a:pPr>
            <a:endParaRPr/>
          </a:p>
        </p:txBody>
      </p:sp>
      <p:pic>
        <p:nvPicPr>
          <p:cNvPr id="4" name="object 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VIAAB+AgAAFVYAAGUPAAAQAAAAJgAAAAgAAAD//////////w=="/>
              </a:ext>
            </a:extLst>
          </p:cNvPicPr>
          <p:nvPr/>
        </p:nvPicPr>
        <p:blipFill>
          <a:blip r:embed="rId2"/>
          <a:stretch>
            <a:fillRect/>
          </a:stretch>
        </p:blipFill>
        <p:spPr>
          <a:xfrm>
            <a:off x="11737975" y="405130"/>
            <a:ext cx="2255520" cy="2097405"/>
          </a:xfrm>
          <a:prstGeom prst="rect">
            <a:avLst/>
          </a:prstGeom>
          <a:noFill/>
          <a:ln>
            <a:noFill/>
          </a:ln>
          <a:effectLst/>
        </p:spPr>
      </p:pic>
      <p:pic>
        <p:nvPicPr>
          <p:cNvPr id="5"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VIAACgEQAAFVYAAIYeAAAQAAAAJgAAAAgAAAD//////////w=="/>
              </a:ext>
            </a:extLst>
          </p:cNvPicPr>
          <p:nvPr/>
        </p:nvPicPr>
        <p:blipFill>
          <a:blip r:embed="rId2"/>
          <a:stretch>
            <a:fillRect/>
          </a:stretch>
        </p:blipFill>
        <p:spPr>
          <a:xfrm>
            <a:off x="11737975" y="2865120"/>
            <a:ext cx="2255520" cy="2096770"/>
          </a:xfrm>
          <a:prstGeom prst="rect">
            <a:avLst/>
          </a:prstGeom>
          <a:noFill/>
          <a:ln>
            <a:noFill/>
          </a:ln>
          <a:effectLst/>
        </p:spPr>
      </p:pic>
      <p:pic>
        <p:nvPicPr>
          <p:cNvPr id="6" name="object 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VIAADCIAAAFVYAAKgtAAAQAAAAJgAAAAgAAAD//////////w=="/>
              </a:ext>
            </a:extLst>
          </p:cNvPicPr>
          <p:nvPr/>
        </p:nvPicPr>
        <p:blipFill>
          <a:blip r:embed="rId3"/>
          <a:stretch>
            <a:fillRect/>
          </a:stretch>
        </p:blipFill>
        <p:spPr>
          <a:xfrm>
            <a:off x="11737975" y="5325110"/>
            <a:ext cx="2255520" cy="2096770"/>
          </a:xfrm>
          <a:prstGeom prst="rect">
            <a:avLst/>
          </a:prstGeom>
          <a:noFill/>
          <a:ln>
            <a:noFill/>
          </a:ln>
          <a:effectLst/>
        </p:spPr>
      </p:pic>
      <p:pic>
        <p:nvPicPr>
          <p:cNvPr id="7"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VIAADjLwAAFVYAAMo8AAAQAAAAJgAAAAgAAAD//////////w=="/>
              </a:ext>
            </a:extLst>
          </p:cNvPicPr>
          <p:nvPr/>
        </p:nvPicPr>
        <p:blipFill>
          <a:blip r:embed="rId3"/>
          <a:stretch>
            <a:fillRect/>
          </a:stretch>
        </p:blipFill>
        <p:spPr>
          <a:xfrm>
            <a:off x="11737975" y="7784465"/>
            <a:ext cx="2255520" cy="2097405"/>
          </a:xfrm>
          <a:prstGeom prst="rect">
            <a:avLst/>
          </a:prstGeom>
          <a:noFill/>
          <a:ln>
            <a:noFill/>
          </a:ln>
          <a:effectLst/>
        </p:spPr>
      </p:pic>
      <p:pic>
        <p:nvPicPr>
          <p:cNvPr id="8" name="object 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s4AAB+AgAAG0YAAGUPAAAQAAAAJgAAAAgAAAD//////////w=="/>
              </a:ext>
            </a:extLst>
          </p:cNvPicPr>
          <p:nvPr/>
        </p:nvPicPr>
        <p:blipFill>
          <a:blip r:embed="rId4"/>
          <a:stretch>
            <a:fillRect/>
          </a:stretch>
        </p:blipFill>
        <p:spPr>
          <a:xfrm>
            <a:off x="9140825" y="405130"/>
            <a:ext cx="2255520" cy="2097405"/>
          </a:xfrm>
          <a:prstGeom prst="rect">
            <a:avLst/>
          </a:prstGeom>
          <a:noFill/>
          <a:ln>
            <a:noFill/>
          </a:ln>
          <a:effectLst/>
        </p:spPr>
      </p:pic>
      <p:pic>
        <p:nvPicPr>
          <p:cNvPr id="9"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s4AACgEQAAG0YAAIYeAAAQAAAAJgAAAAgAAAD//////////w=="/>
              </a:ext>
            </a:extLst>
          </p:cNvPicPr>
          <p:nvPr/>
        </p:nvPicPr>
        <p:blipFill>
          <a:blip r:embed="rId4"/>
          <a:stretch>
            <a:fillRect/>
          </a:stretch>
        </p:blipFill>
        <p:spPr>
          <a:xfrm>
            <a:off x="9140825" y="2865120"/>
            <a:ext cx="2255520" cy="2096770"/>
          </a:xfrm>
          <a:prstGeom prst="rect">
            <a:avLst/>
          </a:prstGeom>
          <a:noFill/>
          <a:ln>
            <a:noFill/>
          </a:ln>
          <a:effectLst/>
        </p:spPr>
      </p:pic>
      <p:pic>
        <p:nvPicPr>
          <p:cNvPr id="10" name="object 10"/>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s4AADCIAAAG0YAAKgtAAAQAAAAJgAAAAgAAAD//////////w=="/>
              </a:ext>
            </a:extLst>
          </p:cNvPicPr>
          <p:nvPr/>
        </p:nvPicPr>
        <p:blipFill>
          <a:blip r:embed="rId5"/>
          <a:stretch>
            <a:fillRect/>
          </a:stretch>
        </p:blipFill>
        <p:spPr>
          <a:xfrm>
            <a:off x="9140825" y="5325110"/>
            <a:ext cx="2255520" cy="2096770"/>
          </a:xfrm>
          <a:prstGeom prst="rect">
            <a:avLst/>
          </a:prstGeom>
          <a:noFill/>
          <a:ln>
            <a:noFill/>
          </a:ln>
          <a:effectLst/>
        </p:spPr>
      </p:pic>
      <p:pic>
        <p:nvPicPr>
          <p:cNvPr id="11" name="object 1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s4AADjLwAAG0YAAMo8AAAQAAAAJgAAAAgAAAD//////////w=="/>
              </a:ext>
            </a:extLst>
          </p:cNvPicPr>
          <p:nvPr/>
        </p:nvPicPr>
        <p:blipFill>
          <a:blip r:embed="rId5"/>
          <a:stretch>
            <a:fillRect/>
          </a:stretch>
        </p:blipFill>
        <p:spPr>
          <a:xfrm>
            <a:off x="9140825" y="7784465"/>
            <a:ext cx="2255520" cy="2097405"/>
          </a:xfrm>
          <a:prstGeom prst="rect">
            <a:avLst/>
          </a:prstGeom>
          <a:noFill/>
          <a:ln>
            <a:noFill/>
          </a:ln>
          <a:effectLst/>
        </p:spPr>
      </p:pic>
      <p:pic>
        <p:nvPicPr>
          <p:cNvPr id="12" name="object 1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O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IoAAB+AgAAIjYAAGUPAAAQAAAAJgAAAAgAAAD//////////w=="/>
              </a:ext>
            </a:extLst>
          </p:cNvPicPr>
          <p:nvPr/>
        </p:nvPicPr>
        <p:blipFill>
          <a:blip r:embed="rId6"/>
          <a:stretch>
            <a:fillRect/>
          </a:stretch>
        </p:blipFill>
        <p:spPr>
          <a:xfrm>
            <a:off x="6544310" y="405130"/>
            <a:ext cx="2255520" cy="2097405"/>
          </a:xfrm>
          <a:prstGeom prst="rect">
            <a:avLst/>
          </a:prstGeom>
          <a:noFill/>
          <a:ln>
            <a:noFill/>
          </a:ln>
          <a:effectLst/>
        </p:spPr>
      </p:pic>
      <p:pic>
        <p:nvPicPr>
          <p:cNvPr id="13"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IoAACgEQAAIjYAAIYeAAAQAAAAJgAAAAgAAAD//////////w=="/>
              </a:ext>
            </a:extLst>
          </p:cNvPicPr>
          <p:nvPr/>
        </p:nvPicPr>
        <p:blipFill>
          <a:blip r:embed="rId6"/>
          <a:stretch>
            <a:fillRect/>
          </a:stretch>
        </p:blipFill>
        <p:spPr>
          <a:xfrm>
            <a:off x="6544310" y="2865120"/>
            <a:ext cx="2255520" cy="2096770"/>
          </a:xfrm>
          <a:prstGeom prst="rect">
            <a:avLst/>
          </a:prstGeom>
          <a:noFill/>
          <a:ln>
            <a:noFill/>
          </a:ln>
          <a:effectLst/>
        </p:spPr>
      </p:pic>
      <p:pic>
        <p:nvPicPr>
          <p:cNvPr id="14" name="object 1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IoAADCIAAAIjYAAKgtAAAQAAAAJgAAAAgAAAD//////////w=="/>
              </a:ext>
            </a:extLst>
          </p:cNvPicPr>
          <p:nvPr/>
        </p:nvPicPr>
        <p:blipFill>
          <a:blip r:embed="rId7"/>
          <a:stretch>
            <a:fillRect/>
          </a:stretch>
        </p:blipFill>
        <p:spPr>
          <a:xfrm>
            <a:off x="6544310" y="5325110"/>
            <a:ext cx="2255520" cy="2096770"/>
          </a:xfrm>
          <a:prstGeom prst="rect">
            <a:avLst/>
          </a:prstGeom>
          <a:noFill/>
          <a:ln>
            <a:noFill/>
          </a:ln>
          <a:effectLst/>
        </p:spPr>
      </p:pic>
      <p:pic>
        <p:nvPicPr>
          <p:cNvPr id="15" name="object 1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IoAADjLwAAIjYAAMo8AAAQAAAAJgAAAAgAAAD//////////w=="/>
              </a:ext>
            </a:extLst>
          </p:cNvPicPr>
          <p:nvPr/>
        </p:nvPicPr>
        <p:blipFill>
          <a:blip r:embed="rId7"/>
          <a:stretch>
            <a:fillRect/>
          </a:stretch>
        </p:blipFill>
        <p:spPr>
          <a:xfrm>
            <a:off x="6544310" y="7784465"/>
            <a:ext cx="2255520" cy="2097405"/>
          </a:xfrm>
          <a:prstGeom prst="rect">
            <a:avLst/>
          </a:prstGeom>
          <a:noFill/>
          <a:ln>
            <a:noFill/>
          </a:ln>
          <a:effectLst/>
        </p:spPr>
      </p:pic>
      <p:pic>
        <p:nvPicPr>
          <p:cNvPr id="16" name="object 1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pYAAB+AgAADmYAAGUPAAAQAAAAJgAAAAgAAAD//////////w=="/>
              </a:ext>
            </a:extLst>
          </p:cNvPicPr>
          <p:nvPr/>
        </p:nvPicPr>
        <p:blipFill>
          <a:blip r:embed="rId8"/>
          <a:stretch>
            <a:fillRect/>
          </a:stretch>
        </p:blipFill>
        <p:spPr>
          <a:xfrm>
            <a:off x="14331950" y="405130"/>
            <a:ext cx="2258060" cy="2097405"/>
          </a:xfrm>
          <a:prstGeom prst="rect">
            <a:avLst/>
          </a:prstGeom>
          <a:noFill/>
          <a:ln>
            <a:noFill/>
          </a:ln>
          <a:effectLst/>
        </p:spPr>
      </p:pic>
      <p:pic>
        <p:nvPicPr>
          <p:cNvPr id="17" name="object 1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E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pYAACgEQAADmYAAIYeAAAQAAAAJgAAAAgAAAD//////////w=="/>
              </a:ext>
            </a:extLst>
          </p:cNvPicPr>
          <p:nvPr/>
        </p:nvPicPr>
        <p:blipFill>
          <a:blip r:embed="rId8"/>
          <a:stretch>
            <a:fillRect/>
          </a:stretch>
        </p:blipFill>
        <p:spPr>
          <a:xfrm>
            <a:off x="14331950" y="2865120"/>
            <a:ext cx="2258060" cy="2096770"/>
          </a:xfrm>
          <a:prstGeom prst="rect">
            <a:avLst/>
          </a:prstGeom>
          <a:noFill/>
          <a:ln>
            <a:noFill/>
          </a:ln>
          <a:effectLst/>
        </p:spPr>
      </p:pic>
      <p:pic>
        <p:nvPicPr>
          <p:cNvPr id="18" name="object 1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O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pYAADCIAAADmYAAKgtAAAQAAAAJgAAAAgAAAD//////////w=="/>
              </a:ext>
            </a:extLst>
          </p:cNvPicPr>
          <p:nvPr/>
        </p:nvPicPr>
        <p:blipFill>
          <a:blip r:embed="rId9"/>
          <a:stretch>
            <a:fillRect/>
          </a:stretch>
        </p:blipFill>
        <p:spPr>
          <a:xfrm>
            <a:off x="14331950" y="5325110"/>
            <a:ext cx="2258060" cy="2096770"/>
          </a:xfrm>
          <a:prstGeom prst="rect">
            <a:avLst/>
          </a:prstGeom>
          <a:noFill/>
          <a:ln>
            <a:noFill/>
          </a:ln>
          <a:effectLst/>
        </p:spPr>
      </p:pic>
      <p:pic>
        <p:nvPicPr>
          <p:cNvPr id="19" name="object 1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pYAADjLwAADmYAAMo8AAAQAAAAJgAAAAgAAAD//////////w=="/>
              </a:ext>
            </a:extLst>
          </p:cNvPicPr>
          <p:nvPr/>
        </p:nvPicPr>
        <p:blipFill>
          <a:blip r:embed="rId9"/>
          <a:stretch>
            <a:fillRect/>
          </a:stretch>
        </p:blipFill>
        <p:spPr>
          <a:xfrm>
            <a:off x="14331950" y="7784465"/>
            <a:ext cx="2258060" cy="2097405"/>
          </a:xfrm>
          <a:prstGeom prst="rect">
            <a:avLst/>
          </a:prstGeom>
          <a:noFill/>
          <a:ln>
            <a:noFill/>
          </a:ln>
          <a:effectLst/>
        </p:spPr>
      </p:pic>
      <p:grpSp>
        <p:nvGrpSpPr>
          <p:cNvPr id="20" name="object 20"/>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MoGAAAQBQAAojwAAD44AAAQAAAAJgAAAAgAAAD/////AAAAAA=="/>
              </a:ext>
            </a:extLst>
          </p:cNvGrpSpPr>
          <p:nvPr/>
        </p:nvGrpSpPr>
        <p:grpSpPr>
          <a:xfrm>
            <a:off x="1103630" y="822960"/>
            <a:ext cx="8752840" cy="8319770"/>
            <a:chOff x="1103630" y="822960"/>
            <a:chExt cx="8752840" cy="8319770"/>
          </a:xfrm>
        </p:grpSpPr>
        <p:sp>
          <p:nvSpPr>
            <p:cNvPr id="22" name="object 21"/>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KDGi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DGiAP///wEAAAAAAAAAAAAAAAAAAAAAAAAAAAAAAAAAAAAAAAAAAAAAAAB/f38A7uzhA8zMzADAwP8Af39/AAAAAAAAAAAAAAAAAAAAAAAAAAAAIQAAABgAAAAUAAAAtg8AAFILAACiPAAAPjgAAAAAAAAmAAAACAAAAP//////////"/>
                </a:ext>
              </a:extLst>
            </p:cNvSpPr>
            <p:nvPr/>
          </p:nvSpPr>
          <p:spPr>
            <a:xfrm>
              <a:off x="2553970" y="1840230"/>
              <a:ext cx="7302500" cy="7302500"/>
            </a:xfrm>
            <a:custGeom>
              <a:avLst/>
              <a:gdLst/>
              <a:ahLst/>
              <a:cxnLst/>
              <a:rect l="0" t="0" r="7302500" b="7302500"/>
              <a:pathLst>
                <a:path w="7302500" h="7302500">
                  <a:moveTo>
                    <a:pt x="3650983" y="0"/>
                  </a:moveTo>
                  <a:lnTo>
                    <a:pt x="3602654" y="0"/>
                  </a:lnTo>
                  <a:lnTo>
                    <a:pt x="3554475" y="1249"/>
                  </a:lnTo>
                  <a:lnTo>
                    <a:pt x="3506451" y="2806"/>
                  </a:lnTo>
                  <a:lnTo>
                    <a:pt x="3458586" y="4979"/>
                  </a:lnTo>
                  <a:lnTo>
                    <a:pt x="3410883" y="7763"/>
                  </a:lnTo>
                  <a:lnTo>
                    <a:pt x="3363346" y="11157"/>
                  </a:lnTo>
                  <a:lnTo>
                    <a:pt x="3315979" y="15154"/>
                  </a:lnTo>
                  <a:lnTo>
                    <a:pt x="3268786" y="19752"/>
                  </a:lnTo>
                  <a:lnTo>
                    <a:pt x="3221771" y="24947"/>
                  </a:lnTo>
                  <a:lnTo>
                    <a:pt x="3174937" y="30735"/>
                  </a:lnTo>
                  <a:lnTo>
                    <a:pt x="3128289" y="37112"/>
                  </a:lnTo>
                  <a:lnTo>
                    <a:pt x="3081830" y="44074"/>
                  </a:lnTo>
                  <a:lnTo>
                    <a:pt x="3035563" y="51618"/>
                  </a:lnTo>
                  <a:lnTo>
                    <a:pt x="2989494" y="59739"/>
                  </a:lnTo>
                  <a:lnTo>
                    <a:pt x="2943626" y="68433"/>
                  </a:lnTo>
                  <a:lnTo>
                    <a:pt x="2897962" y="77698"/>
                  </a:lnTo>
                  <a:lnTo>
                    <a:pt x="2852506" y="87529"/>
                  </a:lnTo>
                  <a:lnTo>
                    <a:pt x="2807263" y="97921"/>
                  </a:lnTo>
                  <a:lnTo>
                    <a:pt x="2762236" y="108873"/>
                  </a:lnTo>
                  <a:lnTo>
                    <a:pt x="2717429" y="120378"/>
                  </a:lnTo>
                  <a:lnTo>
                    <a:pt x="2672846" y="132434"/>
                  </a:lnTo>
                  <a:lnTo>
                    <a:pt x="2628490" y="145037"/>
                  </a:lnTo>
                  <a:lnTo>
                    <a:pt x="2584366" y="158183"/>
                  </a:lnTo>
                  <a:lnTo>
                    <a:pt x="2540478" y="171868"/>
                  </a:lnTo>
                  <a:lnTo>
                    <a:pt x="2496828" y="186089"/>
                  </a:lnTo>
                  <a:lnTo>
                    <a:pt x="2453422" y="200840"/>
                  </a:lnTo>
                  <a:lnTo>
                    <a:pt x="2410262" y="216120"/>
                  </a:lnTo>
                  <a:lnTo>
                    <a:pt x="2367353" y="231923"/>
                  </a:lnTo>
                  <a:lnTo>
                    <a:pt x="2324699" y="248245"/>
                  </a:lnTo>
                  <a:lnTo>
                    <a:pt x="2282303" y="265084"/>
                  </a:lnTo>
                  <a:lnTo>
                    <a:pt x="2240170" y="282435"/>
                  </a:lnTo>
                  <a:lnTo>
                    <a:pt x="2198302" y="300295"/>
                  </a:lnTo>
                  <a:lnTo>
                    <a:pt x="2156705" y="318659"/>
                  </a:lnTo>
                  <a:lnTo>
                    <a:pt x="2115381" y="337523"/>
                  </a:lnTo>
                  <a:lnTo>
                    <a:pt x="2074335" y="356885"/>
                  </a:lnTo>
                  <a:lnTo>
                    <a:pt x="2033571" y="376739"/>
                  </a:lnTo>
                  <a:lnTo>
                    <a:pt x="1993092" y="397082"/>
                  </a:lnTo>
                  <a:lnTo>
                    <a:pt x="1952902" y="417911"/>
                  </a:lnTo>
                  <a:lnTo>
                    <a:pt x="1913005" y="439221"/>
                  </a:lnTo>
                  <a:lnTo>
                    <a:pt x="1873405" y="461009"/>
                  </a:lnTo>
                  <a:lnTo>
                    <a:pt x="1834105" y="483270"/>
                  </a:lnTo>
                  <a:lnTo>
                    <a:pt x="1795110" y="506001"/>
                  </a:lnTo>
                  <a:lnTo>
                    <a:pt x="1756424" y="529199"/>
                  </a:lnTo>
                  <a:lnTo>
                    <a:pt x="1718050" y="552858"/>
                  </a:lnTo>
                  <a:lnTo>
                    <a:pt x="1679992" y="576976"/>
                  </a:lnTo>
                  <a:lnTo>
                    <a:pt x="1642254" y="601549"/>
                  </a:lnTo>
                  <a:lnTo>
                    <a:pt x="1604839" y="626572"/>
                  </a:lnTo>
                  <a:lnTo>
                    <a:pt x="1567753" y="652042"/>
                  </a:lnTo>
                  <a:lnTo>
                    <a:pt x="1530998" y="677954"/>
                  </a:lnTo>
                  <a:lnTo>
                    <a:pt x="1494578" y="704306"/>
                  </a:lnTo>
                  <a:lnTo>
                    <a:pt x="1458497" y="731094"/>
                  </a:lnTo>
                  <a:lnTo>
                    <a:pt x="1422759" y="758312"/>
                  </a:lnTo>
                  <a:lnTo>
                    <a:pt x="1387368" y="785959"/>
                  </a:lnTo>
                  <a:lnTo>
                    <a:pt x="1352328" y="814029"/>
                  </a:lnTo>
                  <a:lnTo>
                    <a:pt x="1317643" y="842519"/>
                  </a:lnTo>
                  <a:lnTo>
                    <a:pt x="1283316" y="871425"/>
                  </a:lnTo>
                  <a:lnTo>
                    <a:pt x="1249351" y="900743"/>
                  </a:lnTo>
                  <a:lnTo>
                    <a:pt x="1215752" y="930470"/>
                  </a:lnTo>
                  <a:lnTo>
                    <a:pt x="1182523" y="960601"/>
                  </a:lnTo>
                  <a:lnTo>
                    <a:pt x="1149667" y="991133"/>
                  </a:lnTo>
                  <a:lnTo>
                    <a:pt x="1117190" y="1022061"/>
                  </a:lnTo>
                  <a:lnTo>
                    <a:pt x="1085094" y="1053383"/>
                  </a:lnTo>
                  <a:lnTo>
                    <a:pt x="1053383" y="1085094"/>
                  </a:lnTo>
                  <a:lnTo>
                    <a:pt x="1022061" y="1117190"/>
                  </a:lnTo>
                  <a:lnTo>
                    <a:pt x="991133" y="1149668"/>
                  </a:lnTo>
                  <a:lnTo>
                    <a:pt x="960601" y="1182523"/>
                  </a:lnTo>
                  <a:lnTo>
                    <a:pt x="930470" y="1215752"/>
                  </a:lnTo>
                  <a:lnTo>
                    <a:pt x="900743" y="1249351"/>
                  </a:lnTo>
                  <a:lnTo>
                    <a:pt x="871425" y="1283316"/>
                  </a:lnTo>
                  <a:lnTo>
                    <a:pt x="842519" y="1317643"/>
                  </a:lnTo>
                  <a:lnTo>
                    <a:pt x="814029" y="1352329"/>
                  </a:lnTo>
                  <a:lnTo>
                    <a:pt x="785959" y="1387369"/>
                  </a:lnTo>
                  <a:lnTo>
                    <a:pt x="758312" y="1422760"/>
                  </a:lnTo>
                  <a:lnTo>
                    <a:pt x="731094" y="1458497"/>
                  </a:lnTo>
                  <a:lnTo>
                    <a:pt x="704306" y="1494578"/>
                  </a:lnTo>
                  <a:lnTo>
                    <a:pt x="677954" y="1530998"/>
                  </a:lnTo>
                  <a:lnTo>
                    <a:pt x="652041" y="1567753"/>
                  </a:lnTo>
                  <a:lnTo>
                    <a:pt x="626572" y="1604840"/>
                  </a:lnTo>
                  <a:lnTo>
                    <a:pt x="601548" y="1642254"/>
                  </a:lnTo>
                  <a:lnTo>
                    <a:pt x="576976" y="1679992"/>
                  </a:lnTo>
                  <a:lnTo>
                    <a:pt x="552858" y="1718050"/>
                  </a:lnTo>
                  <a:lnTo>
                    <a:pt x="529199" y="1756424"/>
                  </a:lnTo>
                  <a:lnTo>
                    <a:pt x="506001" y="1795111"/>
                  </a:lnTo>
                  <a:lnTo>
                    <a:pt x="483270" y="1834106"/>
                  </a:lnTo>
                  <a:lnTo>
                    <a:pt x="461009" y="1873405"/>
                  </a:lnTo>
                  <a:lnTo>
                    <a:pt x="439221" y="1913005"/>
                  </a:lnTo>
                  <a:lnTo>
                    <a:pt x="417911" y="1952902"/>
                  </a:lnTo>
                  <a:lnTo>
                    <a:pt x="397082" y="1993092"/>
                  </a:lnTo>
                  <a:lnTo>
                    <a:pt x="376739" y="2033571"/>
                  </a:lnTo>
                  <a:lnTo>
                    <a:pt x="356884" y="2074336"/>
                  </a:lnTo>
                  <a:lnTo>
                    <a:pt x="337523" y="2115382"/>
                  </a:lnTo>
                  <a:lnTo>
                    <a:pt x="318659" y="2156705"/>
                  </a:lnTo>
                  <a:lnTo>
                    <a:pt x="300295" y="2198303"/>
                  </a:lnTo>
                  <a:lnTo>
                    <a:pt x="282435" y="2240170"/>
                  </a:lnTo>
                  <a:lnTo>
                    <a:pt x="265084" y="2282304"/>
                  </a:lnTo>
                  <a:lnTo>
                    <a:pt x="248245" y="2324700"/>
                  </a:lnTo>
                  <a:lnTo>
                    <a:pt x="231923" y="2367354"/>
                  </a:lnTo>
                  <a:lnTo>
                    <a:pt x="216120" y="2410263"/>
                  </a:lnTo>
                  <a:lnTo>
                    <a:pt x="200840" y="2453422"/>
                  </a:lnTo>
                  <a:lnTo>
                    <a:pt x="186089" y="2496829"/>
                  </a:lnTo>
                  <a:lnTo>
                    <a:pt x="171868" y="2540478"/>
                  </a:lnTo>
                  <a:lnTo>
                    <a:pt x="158183" y="2584367"/>
                  </a:lnTo>
                  <a:lnTo>
                    <a:pt x="145037" y="2628491"/>
                  </a:lnTo>
                  <a:lnTo>
                    <a:pt x="132434" y="2672847"/>
                  </a:lnTo>
                  <a:lnTo>
                    <a:pt x="120378" y="2717430"/>
                  </a:lnTo>
                  <a:lnTo>
                    <a:pt x="108873" y="2762237"/>
                  </a:lnTo>
                  <a:lnTo>
                    <a:pt x="97921" y="2807264"/>
                  </a:lnTo>
                  <a:lnTo>
                    <a:pt x="87529" y="2852507"/>
                  </a:lnTo>
                  <a:lnTo>
                    <a:pt x="77698" y="2897963"/>
                  </a:lnTo>
                  <a:lnTo>
                    <a:pt x="68433" y="2943627"/>
                  </a:lnTo>
                  <a:lnTo>
                    <a:pt x="59739" y="2989495"/>
                  </a:lnTo>
                  <a:lnTo>
                    <a:pt x="51618" y="3035564"/>
                  </a:lnTo>
                  <a:lnTo>
                    <a:pt x="44074" y="3081830"/>
                  </a:lnTo>
                  <a:lnTo>
                    <a:pt x="37112" y="3128290"/>
                  </a:lnTo>
                  <a:lnTo>
                    <a:pt x="30735" y="3174938"/>
                  </a:lnTo>
                  <a:lnTo>
                    <a:pt x="24947" y="3221772"/>
                  </a:lnTo>
                  <a:lnTo>
                    <a:pt x="19752" y="3268787"/>
                  </a:lnTo>
                  <a:lnTo>
                    <a:pt x="15154" y="3315980"/>
                  </a:lnTo>
                  <a:lnTo>
                    <a:pt x="11157" y="3363347"/>
                  </a:lnTo>
                  <a:lnTo>
                    <a:pt x="7763" y="3410884"/>
                  </a:lnTo>
                  <a:lnTo>
                    <a:pt x="4979" y="3458587"/>
                  </a:lnTo>
                  <a:lnTo>
                    <a:pt x="2806" y="3506453"/>
                  </a:lnTo>
                  <a:lnTo>
                    <a:pt x="1249" y="3554476"/>
                  </a:lnTo>
                  <a:lnTo>
                    <a:pt x="313" y="3602655"/>
                  </a:lnTo>
                  <a:lnTo>
                    <a:pt x="313" y="3650984"/>
                  </a:lnTo>
                  <a:lnTo>
                    <a:pt x="313" y="3699313"/>
                  </a:lnTo>
                  <a:lnTo>
                    <a:pt x="1249" y="3747492"/>
                  </a:lnTo>
                  <a:lnTo>
                    <a:pt x="2806" y="3795515"/>
                  </a:lnTo>
                  <a:lnTo>
                    <a:pt x="4979" y="3843381"/>
                  </a:lnTo>
                  <a:lnTo>
                    <a:pt x="7763" y="3891084"/>
                  </a:lnTo>
                  <a:lnTo>
                    <a:pt x="11157" y="3938621"/>
                  </a:lnTo>
                  <a:lnTo>
                    <a:pt x="15154" y="3985987"/>
                  </a:lnTo>
                  <a:lnTo>
                    <a:pt x="19752" y="4033181"/>
                  </a:lnTo>
                  <a:lnTo>
                    <a:pt x="24947" y="4080196"/>
                  </a:lnTo>
                  <a:lnTo>
                    <a:pt x="30735" y="4127030"/>
                  </a:lnTo>
                  <a:lnTo>
                    <a:pt x="37112" y="4173678"/>
                  </a:lnTo>
                  <a:lnTo>
                    <a:pt x="44074" y="4220137"/>
                  </a:lnTo>
                  <a:lnTo>
                    <a:pt x="51618" y="4266403"/>
                  </a:lnTo>
                  <a:lnTo>
                    <a:pt x="59739" y="4312473"/>
                  </a:lnTo>
                  <a:lnTo>
                    <a:pt x="68433" y="4358341"/>
                  </a:lnTo>
                  <a:lnTo>
                    <a:pt x="77698" y="4404005"/>
                  </a:lnTo>
                  <a:lnTo>
                    <a:pt x="87529" y="4449461"/>
                  </a:lnTo>
                  <a:lnTo>
                    <a:pt x="97921" y="4494704"/>
                  </a:lnTo>
                  <a:lnTo>
                    <a:pt x="108873" y="4539731"/>
                  </a:lnTo>
                  <a:lnTo>
                    <a:pt x="120378" y="4584538"/>
                  </a:lnTo>
                  <a:lnTo>
                    <a:pt x="132434" y="4629121"/>
                  </a:lnTo>
                  <a:lnTo>
                    <a:pt x="145037" y="4673477"/>
                  </a:lnTo>
                  <a:lnTo>
                    <a:pt x="158183" y="4717601"/>
                  </a:lnTo>
                  <a:lnTo>
                    <a:pt x="171868" y="4761489"/>
                  </a:lnTo>
                  <a:lnTo>
                    <a:pt x="186089" y="4805139"/>
                  </a:lnTo>
                  <a:lnTo>
                    <a:pt x="200840" y="4848545"/>
                  </a:lnTo>
                  <a:lnTo>
                    <a:pt x="216120" y="4891705"/>
                  </a:lnTo>
                  <a:lnTo>
                    <a:pt x="231923" y="4934613"/>
                  </a:lnTo>
                  <a:lnTo>
                    <a:pt x="248245" y="4977268"/>
                  </a:lnTo>
                  <a:lnTo>
                    <a:pt x="265084" y="5019663"/>
                  </a:lnTo>
                  <a:lnTo>
                    <a:pt x="282435" y="5061797"/>
                  </a:lnTo>
                  <a:lnTo>
                    <a:pt x="300295" y="5103664"/>
                  </a:lnTo>
                  <a:lnTo>
                    <a:pt x="318659" y="5145262"/>
                  </a:lnTo>
                  <a:lnTo>
                    <a:pt x="337523" y="5186586"/>
                  </a:lnTo>
                  <a:lnTo>
                    <a:pt x="356884" y="5227632"/>
                  </a:lnTo>
                  <a:lnTo>
                    <a:pt x="376739" y="5268396"/>
                  </a:lnTo>
                  <a:lnTo>
                    <a:pt x="397082" y="5308875"/>
                  </a:lnTo>
                  <a:lnTo>
                    <a:pt x="417911" y="5349065"/>
                  </a:lnTo>
                  <a:lnTo>
                    <a:pt x="439221" y="5388962"/>
                  </a:lnTo>
                  <a:lnTo>
                    <a:pt x="461009" y="5428562"/>
                  </a:lnTo>
                  <a:lnTo>
                    <a:pt x="483270" y="5467862"/>
                  </a:lnTo>
                  <a:lnTo>
                    <a:pt x="506001" y="5506856"/>
                  </a:lnTo>
                  <a:lnTo>
                    <a:pt x="529199" y="5545543"/>
                  </a:lnTo>
                  <a:lnTo>
                    <a:pt x="552858" y="5583917"/>
                  </a:lnTo>
                  <a:lnTo>
                    <a:pt x="576976" y="5621975"/>
                  </a:lnTo>
                  <a:lnTo>
                    <a:pt x="601548" y="5659713"/>
                  </a:lnTo>
                  <a:lnTo>
                    <a:pt x="626572" y="5697127"/>
                  </a:lnTo>
                  <a:lnTo>
                    <a:pt x="652041" y="5734214"/>
                  </a:lnTo>
                  <a:lnTo>
                    <a:pt x="677954" y="5770969"/>
                  </a:lnTo>
                  <a:lnTo>
                    <a:pt x="704306" y="5807389"/>
                  </a:lnTo>
                  <a:lnTo>
                    <a:pt x="731094" y="5843470"/>
                  </a:lnTo>
                  <a:lnTo>
                    <a:pt x="758312" y="5879207"/>
                  </a:lnTo>
                  <a:lnTo>
                    <a:pt x="785959" y="5914598"/>
                  </a:lnTo>
                  <a:lnTo>
                    <a:pt x="814029" y="5949638"/>
                  </a:lnTo>
                  <a:lnTo>
                    <a:pt x="842519" y="5984324"/>
                  </a:lnTo>
                  <a:lnTo>
                    <a:pt x="871425" y="6018651"/>
                  </a:lnTo>
                  <a:lnTo>
                    <a:pt x="900743" y="6052616"/>
                  </a:lnTo>
                  <a:lnTo>
                    <a:pt x="930470" y="6086215"/>
                  </a:lnTo>
                  <a:lnTo>
                    <a:pt x="960601" y="6119444"/>
                  </a:lnTo>
                  <a:lnTo>
                    <a:pt x="991133" y="6152299"/>
                  </a:lnTo>
                  <a:lnTo>
                    <a:pt x="1022061" y="6184777"/>
                  </a:lnTo>
                  <a:lnTo>
                    <a:pt x="1053383" y="6216873"/>
                  </a:lnTo>
                  <a:lnTo>
                    <a:pt x="1085094" y="6248584"/>
                  </a:lnTo>
                  <a:lnTo>
                    <a:pt x="1117190" y="6279905"/>
                  </a:lnTo>
                  <a:lnTo>
                    <a:pt x="1149667" y="6310834"/>
                  </a:lnTo>
                  <a:lnTo>
                    <a:pt x="1182523" y="6341366"/>
                  </a:lnTo>
                  <a:lnTo>
                    <a:pt x="1215752" y="6371497"/>
                  </a:lnTo>
                  <a:lnTo>
                    <a:pt x="1249351" y="6401224"/>
                  </a:lnTo>
                  <a:lnTo>
                    <a:pt x="1283316" y="6430542"/>
                  </a:lnTo>
                  <a:lnTo>
                    <a:pt x="1317643" y="6459448"/>
                  </a:lnTo>
                  <a:lnTo>
                    <a:pt x="1352328" y="6487938"/>
                  </a:lnTo>
                  <a:lnTo>
                    <a:pt x="1387368" y="6516008"/>
                  </a:lnTo>
                  <a:lnTo>
                    <a:pt x="1422759" y="6543654"/>
                  </a:lnTo>
                  <a:lnTo>
                    <a:pt x="1458497" y="6570873"/>
                  </a:lnTo>
                  <a:lnTo>
                    <a:pt x="1494578" y="6597660"/>
                  </a:lnTo>
                  <a:lnTo>
                    <a:pt x="1530998" y="6624012"/>
                  </a:lnTo>
                  <a:lnTo>
                    <a:pt x="1567753" y="6649925"/>
                  </a:lnTo>
                  <a:lnTo>
                    <a:pt x="1604839" y="6675395"/>
                  </a:lnTo>
                  <a:lnTo>
                    <a:pt x="1642254" y="6700418"/>
                  </a:lnTo>
                  <a:lnTo>
                    <a:pt x="1679992" y="6724990"/>
                  </a:lnTo>
                  <a:lnTo>
                    <a:pt x="1718050" y="6749108"/>
                  </a:lnTo>
                  <a:lnTo>
                    <a:pt x="1756424" y="6772768"/>
                  </a:lnTo>
                  <a:lnTo>
                    <a:pt x="1795110" y="6795965"/>
                  </a:lnTo>
                  <a:lnTo>
                    <a:pt x="1834105" y="6818696"/>
                  </a:lnTo>
                  <a:lnTo>
                    <a:pt x="1873405" y="6840958"/>
                  </a:lnTo>
                  <a:lnTo>
                    <a:pt x="1913005" y="6862746"/>
                  </a:lnTo>
                  <a:lnTo>
                    <a:pt x="1952902" y="6884056"/>
                  </a:lnTo>
                  <a:lnTo>
                    <a:pt x="1993092" y="6904884"/>
                  </a:lnTo>
                  <a:lnTo>
                    <a:pt x="2033571" y="6925228"/>
                  </a:lnTo>
                  <a:lnTo>
                    <a:pt x="2074335" y="6945082"/>
                  </a:lnTo>
                  <a:lnTo>
                    <a:pt x="2115381" y="6964443"/>
                  </a:lnTo>
                  <a:lnTo>
                    <a:pt x="2156705" y="6983308"/>
                  </a:lnTo>
                  <a:lnTo>
                    <a:pt x="2198302" y="7001672"/>
                  </a:lnTo>
                  <a:lnTo>
                    <a:pt x="2240170" y="7019531"/>
                  </a:lnTo>
                  <a:lnTo>
                    <a:pt x="2282303" y="7036882"/>
                  </a:lnTo>
                  <a:lnTo>
                    <a:pt x="2324699" y="7053721"/>
                  </a:lnTo>
                  <a:lnTo>
                    <a:pt x="2367353" y="7070044"/>
                  </a:lnTo>
                  <a:lnTo>
                    <a:pt x="2410262" y="7085847"/>
                  </a:lnTo>
                  <a:lnTo>
                    <a:pt x="2453422" y="7101126"/>
                  </a:lnTo>
                  <a:lnTo>
                    <a:pt x="2496828" y="7115878"/>
                  </a:lnTo>
                  <a:lnTo>
                    <a:pt x="2540478" y="7130098"/>
                  </a:lnTo>
                  <a:lnTo>
                    <a:pt x="2584366" y="7143783"/>
                  </a:lnTo>
                  <a:lnTo>
                    <a:pt x="2628490" y="7156929"/>
                  </a:lnTo>
                  <a:lnTo>
                    <a:pt x="2672846" y="7169532"/>
                  </a:lnTo>
                  <a:lnTo>
                    <a:pt x="2717429" y="7181588"/>
                  </a:lnTo>
                  <a:lnTo>
                    <a:pt x="2762236" y="7193094"/>
                  </a:lnTo>
                  <a:lnTo>
                    <a:pt x="2807263" y="7204045"/>
                  </a:lnTo>
                  <a:lnTo>
                    <a:pt x="2852506" y="7214438"/>
                  </a:lnTo>
                  <a:lnTo>
                    <a:pt x="2897962" y="7224268"/>
                  </a:lnTo>
                  <a:lnTo>
                    <a:pt x="2943626" y="7233533"/>
                  </a:lnTo>
                  <a:lnTo>
                    <a:pt x="2989494" y="7242228"/>
                  </a:lnTo>
                  <a:lnTo>
                    <a:pt x="3035563" y="7250349"/>
                  </a:lnTo>
                  <a:lnTo>
                    <a:pt x="3081830" y="7257892"/>
                  </a:lnTo>
                  <a:lnTo>
                    <a:pt x="3128289" y="7264855"/>
                  </a:lnTo>
                  <a:lnTo>
                    <a:pt x="3174937" y="7271231"/>
                  </a:lnTo>
                  <a:lnTo>
                    <a:pt x="3221771" y="7277019"/>
                  </a:lnTo>
                  <a:lnTo>
                    <a:pt x="3268786" y="7282214"/>
                  </a:lnTo>
                  <a:lnTo>
                    <a:pt x="3315979" y="7286812"/>
                  </a:lnTo>
                  <a:lnTo>
                    <a:pt x="3363346" y="7290810"/>
                  </a:lnTo>
                  <a:lnTo>
                    <a:pt x="3410883" y="7294203"/>
                  </a:lnTo>
                  <a:lnTo>
                    <a:pt x="3458586" y="7296988"/>
                  </a:lnTo>
                  <a:lnTo>
                    <a:pt x="3506451" y="7299160"/>
                  </a:lnTo>
                  <a:lnTo>
                    <a:pt x="3554475" y="7300717"/>
                  </a:lnTo>
                  <a:lnTo>
                    <a:pt x="3602654" y="7301654"/>
                  </a:lnTo>
                  <a:lnTo>
                    <a:pt x="3650983" y="7301654"/>
                  </a:lnTo>
                  <a:lnTo>
                    <a:pt x="3699312" y="7301654"/>
                  </a:lnTo>
                  <a:lnTo>
                    <a:pt x="3747490" y="7300717"/>
                  </a:lnTo>
                  <a:lnTo>
                    <a:pt x="3795514" y="7299160"/>
                  </a:lnTo>
                  <a:lnTo>
                    <a:pt x="3843380" y="7296988"/>
                  </a:lnTo>
                  <a:lnTo>
                    <a:pt x="3891083" y="7294203"/>
                  </a:lnTo>
                  <a:lnTo>
                    <a:pt x="3938620" y="7290810"/>
                  </a:lnTo>
                  <a:lnTo>
                    <a:pt x="3985986" y="7286812"/>
                  </a:lnTo>
                  <a:lnTo>
                    <a:pt x="4033179" y="7282214"/>
                  </a:lnTo>
                  <a:lnTo>
                    <a:pt x="4080195" y="7277019"/>
                  </a:lnTo>
                  <a:lnTo>
                    <a:pt x="4127029" y="7271231"/>
                  </a:lnTo>
                  <a:lnTo>
                    <a:pt x="4173677" y="7264855"/>
                  </a:lnTo>
                  <a:lnTo>
                    <a:pt x="4220136" y="7257892"/>
                  </a:lnTo>
                  <a:lnTo>
                    <a:pt x="4266403" y="7250349"/>
                  </a:lnTo>
                  <a:lnTo>
                    <a:pt x="4312472" y="7242228"/>
                  </a:lnTo>
                  <a:lnTo>
                    <a:pt x="4358340" y="7233533"/>
                  </a:lnTo>
                  <a:lnTo>
                    <a:pt x="4404004" y="7224268"/>
                  </a:lnTo>
                  <a:lnTo>
                    <a:pt x="4449460" y="7214438"/>
                  </a:lnTo>
                  <a:lnTo>
                    <a:pt x="4494703" y="7204045"/>
                  </a:lnTo>
                  <a:lnTo>
                    <a:pt x="4539730" y="7193094"/>
                  </a:lnTo>
                  <a:lnTo>
                    <a:pt x="4584537" y="7181588"/>
                  </a:lnTo>
                  <a:lnTo>
                    <a:pt x="4629120" y="7169532"/>
                  </a:lnTo>
                  <a:lnTo>
                    <a:pt x="4673476" y="7156929"/>
                  </a:lnTo>
                  <a:lnTo>
                    <a:pt x="4717600" y="7143783"/>
                  </a:lnTo>
                  <a:lnTo>
                    <a:pt x="4761488" y="7130098"/>
                  </a:lnTo>
                  <a:lnTo>
                    <a:pt x="4805138" y="7115878"/>
                  </a:lnTo>
                  <a:lnTo>
                    <a:pt x="4848544" y="7101126"/>
                  </a:lnTo>
                  <a:lnTo>
                    <a:pt x="4891704" y="7085847"/>
                  </a:lnTo>
                  <a:lnTo>
                    <a:pt x="4934613" y="7070044"/>
                  </a:lnTo>
                  <a:lnTo>
                    <a:pt x="4977267" y="7053721"/>
                  </a:lnTo>
                  <a:lnTo>
                    <a:pt x="5019663" y="7036882"/>
                  </a:lnTo>
                  <a:lnTo>
                    <a:pt x="5061796" y="7019531"/>
                  </a:lnTo>
                  <a:lnTo>
                    <a:pt x="5103664" y="7001672"/>
                  </a:lnTo>
                  <a:lnTo>
                    <a:pt x="5145261" y="6983308"/>
                  </a:lnTo>
                  <a:lnTo>
                    <a:pt x="5186585" y="6964443"/>
                  </a:lnTo>
                  <a:lnTo>
                    <a:pt x="5227631" y="6945082"/>
                  </a:lnTo>
                  <a:lnTo>
                    <a:pt x="5268395" y="6925228"/>
                  </a:lnTo>
                  <a:lnTo>
                    <a:pt x="5308875" y="6904884"/>
                  </a:lnTo>
                  <a:lnTo>
                    <a:pt x="5349065" y="6884056"/>
                  </a:lnTo>
                  <a:lnTo>
                    <a:pt x="5388962" y="6862746"/>
                  </a:lnTo>
                  <a:lnTo>
                    <a:pt x="5428562" y="6840958"/>
                  </a:lnTo>
                  <a:lnTo>
                    <a:pt x="5467861" y="6818696"/>
                  </a:lnTo>
                  <a:lnTo>
                    <a:pt x="5506856" y="6795965"/>
                  </a:lnTo>
                  <a:lnTo>
                    <a:pt x="5545542" y="6772768"/>
                  </a:lnTo>
                  <a:lnTo>
                    <a:pt x="5583916" y="6749108"/>
                  </a:lnTo>
                  <a:lnTo>
                    <a:pt x="5621974" y="6724990"/>
                  </a:lnTo>
                  <a:lnTo>
                    <a:pt x="5659712" y="6700418"/>
                  </a:lnTo>
                  <a:lnTo>
                    <a:pt x="5697127" y="6675395"/>
                  </a:lnTo>
                  <a:lnTo>
                    <a:pt x="5734213" y="6649925"/>
                  </a:lnTo>
                  <a:lnTo>
                    <a:pt x="5770969" y="6624012"/>
                  </a:lnTo>
                  <a:lnTo>
                    <a:pt x="5807388" y="6597660"/>
                  </a:lnTo>
                  <a:lnTo>
                    <a:pt x="5843469" y="6570873"/>
                  </a:lnTo>
                  <a:lnTo>
                    <a:pt x="5879207" y="6543654"/>
                  </a:lnTo>
                  <a:lnTo>
                    <a:pt x="5914598" y="6516008"/>
                  </a:lnTo>
                  <a:lnTo>
                    <a:pt x="5949638" y="6487938"/>
                  </a:lnTo>
                  <a:lnTo>
                    <a:pt x="5984323" y="6459448"/>
                  </a:lnTo>
                  <a:lnTo>
                    <a:pt x="6018651" y="6430542"/>
                  </a:lnTo>
                  <a:lnTo>
                    <a:pt x="6052616" y="6401224"/>
                  </a:lnTo>
                  <a:lnTo>
                    <a:pt x="6086214" y="6371497"/>
                  </a:lnTo>
                  <a:lnTo>
                    <a:pt x="6119443" y="6341366"/>
                  </a:lnTo>
                  <a:lnTo>
                    <a:pt x="6152299" y="6310834"/>
                  </a:lnTo>
                  <a:lnTo>
                    <a:pt x="6184776" y="6279905"/>
                  </a:lnTo>
                  <a:lnTo>
                    <a:pt x="6216872" y="6248584"/>
                  </a:lnTo>
                  <a:lnTo>
                    <a:pt x="6248583" y="6216873"/>
                  </a:lnTo>
                  <a:lnTo>
                    <a:pt x="6279905" y="6184777"/>
                  </a:lnTo>
                  <a:lnTo>
                    <a:pt x="6310833" y="6152299"/>
                  </a:lnTo>
                  <a:lnTo>
                    <a:pt x="6341365" y="6119444"/>
                  </a:lnTo>
                  <a:lnTo>
                    <a:pt x="6371496" y="6086215"/>
                  </a:lnTo>
                  <a:lnTo>
                    <a:pt x="6401223" y="6052616"/>
                  </a:lnTo>
                  <a:lnTo>
                    <a:pt x="6430541" y="6018651"/>
                  </a:lnTo>
                  <a:lnTo>
                    <a:pt x="6459447" y="5984324"/>
                  </a:lnTo>
                  <a:lnTo>
                    <a:pt x="6487937" y="5949638"/>
                  </a:lnTo>
                  <a:lnTo>
                    <a:pt x="6516007" y="5914598"/>
                  </a:lnTo>
                  <a:lnTo>
                    <a:pt x="6543654" y="5879207"/>
                  </a:lnTo>
                  <a:lnTo>
                    <a:pt x="6570872" y="5843470"/>
                  </a:lnTo>
                  <a:lnTo>
                    <a:pt x="6597660" y="5807389"/>
                  </a:lnTo>
                  <a:lnTo>
                    <a:pt x="6624012" y="5770969"/>
                  </a:lnTo>
                  <a:lnTo>
                    <a:pt x="6649925" y="5734214"/>
                  </a:lnTo>
                  <a:lnTo>
                    <a:pt x="6675394" y="5697127"/>
                  </a:lnTo>
                  <a:lnTo>
                    <a:pt x="6700417" y="5659713"/>
                  </a:lnTo>
                  <a:lnTo>
                    <a:pt x="6724990" y="5621975"/>
                  </a:lnTo>
                  <a:lnTo>
                    <a:pt x="6749108" y="5583917"/>
                  </a:lnTo>
                  <a:lnTo>
                    <a:pt x="6772767" y="5545543"/>
                  </a:lnTo>
                  <a:lnTo>
                    <a:pt x="6795965" y="5506856"/>
                  </a:lnTo>
                  <a:lnTo>
                    <a:pt x="6818696" y="5467862"/>
                  </a:lnTo>
                  <a:lnTo>
                    <a:pt x="6840957" y="5428562"/>
                  </a:lnTo>
                  <a:lnTo>
                    <a:pt x="6862745" y="5388962"/>
                  </a:lnTo>
                  <a:lnTo>
                    <a:pt x="6884055" y="5349065"/>
                  </a:lnTo>
                  <a:lnTo>
                    <a:pt x="6904884" y="5308875"/>
                  </a:lnTo>
                  <a:lnTo>
                    <a:pt x="6925227" y="5268396"/>
                  </a:lnTo>
                  <a:lnTo>
                    <a:pt x="6945081" y="5227632"/>
                  </a:lnTo>
                  <a:lnTo>
                    <a:pt x="6964443" y="5186586"/>
                  </a:lnTo>
                  <a:lnTo>
                    <a:pt x="6983307" y="5145262"/>
                  </a:lnTo>
                  <a:lnTo>
                    <a:pt x="7001671" y="5103664"/>
                  </a:lnTo>
                  <a:lnTo>
                    <a:pt x="7019530" y="5061797"/>
                  </a:lnTo>
                  <a:lnTo>
                    <a:pt x="7036881" y="5019663"/>
                  </a:lnTo>
                  <a:lnTo>
                    <a:pt x="7053720" y="4977268"/>
                  </a:lnTo>
                  <a:lnTo>
                    <a:pt x="7070043" y="4934613"/>
                  </a:lnTo>
                  <a:lnTo>
                    <a:pt x="7085846" y="4891705"/>
                  </a:lnTo>
                  <a:lnTo>
                    <a:pt x="7101125" y="4848545"/>
                  </a:lnTo>
                  <a:lnTo>
                    <a:pt x="7115877" y="4805139"/>
                  </a:lnTo>
                  <a:lnTo>
                    <a:pt x="7130097" y="4761489"/>
                  </a:lnTo>
                  <a:lnTo>
                    <a:pt x="7143782" y="4717601"/>
                  </a:lnTo>
                  <a:lnTo>
                    <a:pt x="7156928" y="4673477"/>
                  </a:lnTo>
                  <a:lnTo>
                    <a:pt x="7169531" y="4629121"/>
                  </a:lnTo>
                  <a:lnTo>
                    <a:pt x="7181588" y="4584538"/>
                  </a:lnTo>
                  <a:lnTo>
                    <a:pt x="7193093" y="4539731"/>
                  </a:lnTo>
                  <a:lnTo>
                    <a:pt x="7204044" y="4494704"/>
                  </a:lnTo>
                  <a:lnTo>
                    <a:pt x="7214437" y="4449461"/>
                  </a:lnTo>
                  <a:lnTo>
                    <a:pt x="7224268" y="4404005"/>
                  </a:lnTo>
                  <a:lnTo>
                    <a:pt x="7233532" y="4358341"/>
                  </a:lnTo>
                  <a:lnTo>
                    <a:pt x="7242227" y="4312473"/>
                  </a:lnTo>
                  <a:lnTo>
                    <a:pt x="7250348" y="4266403"/>
                  </a:lnTo>
                  <a:lnTo>
                    <a:pt x="7257892" y="4220137"/>
                  </a:lnTo>
                  <a:lnTo>
                    <a:pt x="7264854" y="4173678"/>
                  </a:lnTo>
                  <a:lnTo>
                    <a:pt x="7271231" y="4127030"/>
                  </a:lnTo>
                  <a:lnTo>
                    <a:pt x="7277018" y="4080196"/>
                  </a:lnTo>
                  <a:lnTo>
                    <a:pt x="7282213" y="4033181"/>
                  </a:lnTo>
                  <a:lnTo>
                    <a:pt x="7286812" y="3985987"/>
                  </a:lnTo>
                  <a:lnTo>
                    <a:pt x="7290809" y="3938621"/>
                  </a:lnTo>
                  <a:lnTo>
                    <a:pt x="7294202" y="3891084"/>
                  </a:lnTo>
                  <a:lnTo>
                    <a:pt x="7296987" y="3843381"/>
                  </a:lnTo>
                  <a:lnTo>
                    <a:pt x="7299160" y="3795515"/>
                  </a:lnTo>
                  <a:lnTo>
                    <a:pt x="7300716" y="3747492"/>
                  </a:lnTo>
                  <a:lnTo>
                    <a:pt x="7301653" y="3699313"/>
                  </a:lnTo>
                  <a:lnTo>
                    <a:pt x="7301653" y="3650984"/>
                  </a:lnTo>
                  <a:lnTo>
                    <a:pt x="7301653" y="3602655"/>
                  </a:lnTo>
                  <a:lnTo>
                    <a:pt x="7300716" y="3554476"/>
                  </a:lnTo>
                  <a:lnTo>
                    <a:pt x="7299160" y="3506453"/>
                  </a:lnTo>
                  <a:lnTo>
                    <a:pt x="7296987" y="3458587"/>
                  </a:lnTo>
                  <a:lnTo>
                    <a:pt x="7294202" y="3410884"/>
                  </a:lnTo>
                  <a:lnTo>
                    <a:pt x="7290809" y="3363347"/>
                  </a:lnTo>
                  <a:lnTo>
                    <a:pt x="7286812" y="3315980"/>
                  </a:lnTo>
                  <a:lnTo>
                    <a:pt x="7282213" y="3268787"/>
                  </a:lnTo>
                  <a:lnTo>
                    <a:pt x="7277018" y="3221772"/>
                  </a:lnTo>
                  <a:lnTo>
                    <a:pt x="7271231" y="3174938"/>
                  </a:lnTo>
                  <a:lnTo>
                    <a:pt x="7264854" y="3128290"/>
                  </a:lnTo>
                  <a:lnTo>
                    <a:pt x="7257892" y="3081830"/>
                  </a:lnTo>
                  <a:lnTo>
                    <a:pt x="7250348" y="3035564"/>
                  </a:lnTo>
                  <a:lnTo>
                    <a:pt x="7242227" y="2989495"/>
                  </a:lnTo>
                  <a:lnTo>
                    <a:pt x="7233532" y="2943627"/>
                  </a:lnTo>
                  <a:lnTo>
                    <a:pt x="7224268" y="2897963"/>
                  </a:lnTo>
                  <a:lnTo>
                    <a:pt x="7214437" y="2852507"/>
                  </a:lnTo>
                  <a:lnTo>
                    <a:pt x="7204044" y="2807264"/>
                  </a:lnTo>
                  <a:lnTo>
                    <a:pt x="7193093" y="2762237"/>
                  </a:lnTo>
                  <a:lnTo>
                    <a:pt x="7181588" y="2717430"/>
                  </a:lnTo>
                  <a:lnTo>
                    <a:pt x="7169531" y="2672847"/>
                  </a:lnTo>
                  <a:lnTo>
                    <a:pt x="7156928" y="2628491"/>
                  </a:lnTo>
                  <a:lnTo>
                    <a:pt x="7143782" y="2584367"/>
                  </a:lnTo>
                  <a:lnTo>
                    <a:pt x="7130097" y="2540478"/>
                  </a:lnTo>
                  <a:lnTo>
                    <a:pt x="7115877" y="2496829"/>
                  </a:lnTo>
                  <a:lnTo>
                    <a:pt x="7101125" y="2453422"/>
                  </a:lnTo>
                  <a:lnTo>
                    <a:pt x="7085846" y="2410263"/>
                  </a:lnTo>
                  <a:lnTo>
                    <a:pt x="7070043" y="2367354"/>
                  </a:lnTo>
                  <a:lnTo>
                    <a:pt x="7053720" y="2324700"/>
                  </a:lnTo>
                  <a:lnTo>
                    <a:pt x="7036881" y="2282304"/>
                  </a:lnTo>
                  <a:lnTo>
                    <a:pt x="7019530" y="2240170"/>
                  </a:lnTo>
                  <a:lnTo>
                    <a:pt x="7001671" y="2198303"/>
                  </a:lnTo>
                  <a:lnTo>
                    <a:pt x="6983307" y="2156705"/>
                  </a:lnTo>
                  <a:lnTo>
                    <a:pt x="6964443" y="2115382"/>
                  </a:lnTo>
                  <a:lnTo>
                    <a:pt x="6945081" y="2074336"/>
                  </a:lnTo>
                  <a:lnTo>
                    <a:pt x="6925227" y="2033571"/>
                  </a:lnTo>
                  <a:lnTo>
                    <a:pt x="6904884" y="1993092"/>
                  </a:lnTo>
                  <a:lnTo>
                    <a:pt x="6884055" y="1952902"/>
                  </a:lnTo>
                  <a:lnTo>
                    <a:pt x="6862745" y="1913005"/>
                  </a:lnTo>
                  <a:lnTo>
                    <a:pt x="6840957" y="1873405"/>
                  </a:lnTo>
                  <a:lnTo>
                    <a:pt x="6818696" y="1834106"/>
                  </a:lnTo>
                  <a:lnTo>
                    <a:pt x="6795965" y="1795111"/>
                  </a:lnTo>
                  <a:lnTo>
                    <a:pt x="6772767" y="1756424"/>
                  </a:lnTo>
                  <a:lnTo>
                    <a:pt x="6749108" y="1718050"/>
                  </a:lnTo>
                  <a:lnTo>
                    <a:pt x="6724990" y="1679992"/>
                  </a:lnTo>
                  <a:lnTo>
                    <a:pt x="6700417" y="1642254"/>
                  </a:lnTo>
                  <a:lnTo>
                    <a:pt x="6675394" y="1604840"/>
                  </a:lnTo>
                  <a:lnTo>
                    <a:pt x="6649925" y="1567753"/>
                  </a:lnTo>
                  <a:lnTo>
                    <a:pt x="6624012" y="1530998"/>
                  </a:lnTo>
                  <a:lnTo>
                    <a:pt x="6597660" y="1494578"/>
                  </a:lnTo>
                  <a:lnTo>
                    <a:pt x="6570872" y="1458497"/>
                  </a:lnTo>
                  <a:lnTo>
                    <a:pt x="6543654" y="1422760"/>
                  </a:lnTo>
                  <a:lnTo>
                    <a:pt x="6516007" y="1387369"/>
                  </a:lnTo>
                  <a:lnTo>
                    <a:pt x="6487937" y="1352329"/>
                  </a:lnTo>
                  <a:lnTo>
                    <a:pt x="6459447" y="1317643"/>
                  </a:lnTo>
                  <a:lnTo>
                    <a:pt x="6430541" y="1283316"/>
                  </a:lnTo>
                  <a:lnTo>
                    <a:pt x="6401223" y="1249351"/>
                  </a:lnTo>
                  <a:lnTo>
                    <a:pt x="6371496" y="1215752"/>
                  </a:lnTo>
                  <a:lnTo>
                    <a:pt x="6341365" y="1182523"/>
                  </a:lnTo>
                  <a:lnTo>
                    <a:pt x="6310833" y="1149668"/>
                  </a:lnTo>
                  <a:lnTo>
                    <a:pt x="6279905" y="1117190"/>
                  </a:lnTo>
                  <a:lnTo>
                    <a:pt x="6248583" y="1085094"/>
                  </a:lnTo>
                  <a:lnTo>
                    <a:pt x="6216872" y="1053383"/>
                  </a:lnTo>
                  <a:lnTo>
                    <a:pt x="6184776" y="1022061"/>
                  </a:lnTo>
                  <a:lnTo>
                    <a:pt x="6152299" y="991133"/>
                  </a:lnTo>
                  <a:lnTo>
                    <a:pt x="6119443" y="960601"/>
                  </a:lnTo>
                  <a:lnTo>
                    <a:pt x="6086214" y="930470"/>
                  </a:lnTo>
                  <a:lnTo>
                    <a:pt x="6052616" y="900743"/>
                  </a:lnTo>
                  <a:lnTo>
                    <a:pt x="6018651" y="871425"/>
                  </a:lnTo>
                  <a:lnTo>
                    <a:pt x="5984323" y="842519"/>
                  </a:lnTo>
                  <a:lnTo>
                    <a:pt x="5949638" y="814029"/>
                  </a:lnTo>
                  <a:lnTo>
                    <a:pt x="5914598" y="785959"/>
                  </a:lnTo>
                  <a:lnTo>
                    <a:pt x="5879207" y="758312"/>
                  </a:lnTo>
                  <a:lnTo>
                    <a:pt x="5843469" y="731094"/>
                  </a:lnTo>
                  <a:lnTo>
                    <a:pt x="5807388" y="704306"/>
                  </a:lnTo>
                  <a:lnTo>
                    <a:pt x="5770969" y="677954"/>
                  </a:lnTo>
                  <a:lnTo>
                    <a:pt x="5734213" y="652042"/>
                  </a:lnTo>
                  <a:lnTo>
                    <a:pt x="5697127" y="626572"/>
                  </a:lnTo>
                  <a:lnTo>
                    <a:pt x="5659712" y="601549"/>
                  </a:lnTo>
                  <a:lnTo>
                    <a:pt x="5621974" y="576976"/>
                  </a:lnTo>
                  <a:lnTo>
                    <a:pt x="5583916" y="552858"/>
                  </a:lnTo>
                  <a:lnTo>
                    <a:pt x="5545542" y="529199"/>
                  </a:lnTo>
                  <a:lnTo>
                    <a:pt x="5506856" y="506001"/>
                  </a:lnTo>
                  <a:lnTo>
                    <a:pt x="5467861" y="483270"/>
                  </a:lnTo>
                  <a:lnTo>
                    <a:pt x="5428562" y="461009"/>
                  </a:lnTo>
                  <a:lnTo>
                    <a:pt x="5388962" y="439221"/>
                  </a:lnTo>
                  <a:lnTo>
                    <a:pt x="5349065" y="417911"/>
                  </a:lnTo>
                  <a:lnTo>
                    <a:pt x="5308875" y="397082"/>
                  </a:lnTo>
                  <a:lnTo>
                    <a:pt x="5268395" y="376739"/>
                  </a:lnTo>
                  <a:lnTo>
                    <a:pt x="5227631" y="356885"/>
                  </a:lnTo>
                  <a:lnTo>
                    <a:pt x="5186585" y="337523"/>
                  </a:lnTo>
                  <a:lnTo>
                    <a:pt x="5145261" y="318659"/>
                  </a:lnTo>
                  <a:lnTo>
                    <a:pt x="5103664" y="300295"/>
                  </a:lnTo>
                  <a:lnTo>
                    <a:pt x="5061796" y="282435"/>
                  </a:lnTo>
                  <a:lnTo>
                    <a:pt x="5019663" y="265084"/>
                  </a:lnTo>
                  <a:lnTo>
                    <a:pt x="4977267" y="248245"/>
                  </a:lnTo>
                  <a:lnTo>
                    <a:pt x="4934613" y="231923"/>
                  </a:lnTo>
                  <a:lnTo>
                    <a:pt x="4891704" y="216120"/>
                  </a:lnTo>
                  <a:lnTo>
                    <a:pt x="4848544" y="200840"/>
                  </a:lnTo>
                  <a:lnTo>
                    <a:pt x="4805138" y="186089"/>
                  </a:lnTo>
                  <a:lnTo>
                    <a:pt x="4761488" y="171868"/>
                  </a:lnTo>
                  <a:lnTo>
                    <a:pt x="4717600" y="158183"/>
                  </a:lnTo>
                  <a:lnTo>
                    <a:pt x="4673476" y="145037"/>
                  </a:lnTo>
                  <a:lnTo>
                    <a:pt x="4629120" y="132434"/>
                  </a:lnTo>
                  <a:lnTo>
                    <a:pt x="4584537" y="120378"/>
                  </a:lnTo>
                  <a:lnTo>
                    <a:pt x="4539730" y="108873"/>
                  </a:lnTo>
                  <a:lnTo>
                    <a:pt x="4494703" y="97921"/>
                  </a:lnTo>
                  <a:lnTo>
                    <a:pt x="4449460" y="87529"/>
                  </a:lnTo>
                  <a:lnTo>
                    <a:pt x="4404004" y="77698"/>
                  </a:lnTo>
                  <a:lnTo>
                    <a:pt x="4358340" y="68433"/>
                  </a:lnTo>
                  <a:lnTo>
                    <a:pt x="4312472" y="59739"/>
                  </a:lnTo>
                  <a:lnTo>
                    <a:pt x="4266403" y="51618"/>
                  </a:lnTo>
                  <a:lnTo>
                    <a:pt x="4220136" y="44074"/>
                  </a:lnTo>
                  <a:lnTo>
                    <a:pt x="4173677" y="37112"/>
                  </a:lnTo>
                  <a:lnTo>
                    <a:pt x="4127029" y="30735"/>
                  </a:lnTo>
                  <a:lnTo>
                    <a:pt x="4080195" y="24947"/>
                  </a:lnTo>
                  <a:lnTo>
                    <a:pt x="4033179" y="19752"/>
                  </a:lnTo>
                  <a:lnTo>
                    <a:pt x="3985986" y="15154"/>
                  </a:lnTo>
                  <a:lnTo>
                    <a:pt x="3938620" y="11157"/>
                  </a:lnTo>
                  <a:lnTo>
                    <a:pt x="3891083" y="7763"/>
                  </a:lnTo>
                  <a:lnTo>
                    <a:pt x="3843380" y="4979"/>
                  </a:lnTo>
                  <a:lnTo>
                    <a:pt x="3795514" y="2806"/>
                  </a:lnTo>
                  <a:lnTo>
                    <a:pt x="3747490" y="1249"/>
                  </a:lnTo>
                  <a:lnTo>
                    <a:pt x="3699312" y="313"/>
                  </a:lnTo>
                  <a:lnTo>
                    <a:pt x="3650983" y="313"/>
                  </a:lnTo>
                  <a:close/>
                </a:path>
              </a:pathLst>
            </a:custGeom>
            <a:solidFill>
              <a:srgbClr val="2831A2"/>
            </a:solidFill>
            <a:ln>
              <a:noFill/>
            </a:ln>
            <a:effectLst/>
          </p:spPr>
          <p:txBody>
            <a:bodyPr vert="horz" wrap="square" lIns="0" tIns="0" rIns="0" bIns="0" numCol="1" spcCol="215900" anchor="t"/>
            <a:lstStyle/>
            <a:p>
              <a:pPr>
                <a:defRPr lang="en-us"/>
              </a:pPr>
              <a:endParaRPr/>
            </a:p>
          </p:txBody>
        </p:sp>
        <p:pic>
          <p:nvPicPr>
            <p:cNvPr id="21" name="object 2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MoGAAAQBQAAZDcAAJI1AAAAAAAAJgAAAAgAAAD//////////w=="/>
                </a:ext>
              </a:extLst>
            </p:cNvPicPr>
            <p:nvPr/>
          </p:nvPicPr>
          <p:blipFill>
            <a:blip r:embed="rId10"/>
            <a:stretch>
              <a:fillRect/>
            </a:stretch>
          </p:blipFill>
          <p:spPr>
            <a:xfrm>
              <a:off x="1103630" y="822960"/>
              <a:ext cx="7900670" cy="7885430"/>
            </a:xfrm>
            <a:prstGeom prst="rect">
              <a:avLst/>
            </a:prstGeom>
            <a:noFill/>
            <a:ln>
              <a:noFill/>
            </a:ln>
            <a:effectLst/>
          </p:spPr>
        </p:pic>
      </p:grpSp>
      <p:sp>
        <p:nvSpPr>
          <p:cNvPr id="23" name="object 23"/>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A0AAAAAAAAAABQ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HQwAAIAWAABwNQAAMCoAAAAAAAAmAAAACAAAAD0wAAAAAAAA"/>
              </a:ext>
            </a:extLst>
          </p:cNvSpPr>
          <p:nvPr>
            <p:ph type="title"/>
          </p:nvPr>
        </p:nvSpPr>
        <p:spPr>
          <a:xfrm>
            <a:off x="1969135" y="3657600"/>
            <a:ext cx="6717665" cy="3200400"/>
          </a:xfrm>
        </p:spPr>
        <p:txBody>
          <a:bodyPr vert="horz" wrap="square" lIns="0" tIns="12700" rIns="0" bIns="0" numCol="1" spcCol="215900" anchor="t">
            <a:prstTxWarp prst="textNoShape">
              <a:avLst/>
            </a:prstTxWarp>
          </a:bodyPr>
          <a:lstStyle/>
          <a:p>
            <a:pPr marL="12700">
              <a:lnSpc>
                <a:spcPct val="100000"/>
              </a:lnSpc>
              <a:spcBef>
                <a:spcPts val="100"/>
              </a:spcBef>
              <a:defRPr lang="en-us"/>
            </a:pPr>
            <a:r>
              <a:rPr lang="en-us" sz="2800" b="1" cap="none">
                <a:latin typeface="Arial Rounded MT Bold" charset="0"/>
                <a:ea typeface="Calibri" pitchFamily="2" charset="0"/>
                <a:cs typeface="Calibri" pitchFamily="2" charset="0"/>
              </a:rPr>
              <a:t>Predictive health: Forecasting Diseases from Patient Vitals</a:t>
            </a:r>
            <a:endParaRPr lang="en-us" sz="10500" b="1" cap="none">
              <a:latin typeface="Arial Rounded MT Bold" charset="0"/>
              <a:ea typeface="Calibri" pitchFamily="2" charset="0"/>
              <a:cs typeface="Calibri"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gU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tRAAAAAAAAtV4AANIEAAAQAAAAJgAAAAgAAAD//////////w=="/>
              </a:ext>
            </a:extLst>
          </p:cNvPicPr>
          <p:nvPr/>
        </p:nvPicPr>
        <p:blipFill>
          <a:blip r:embed="rId2"/>
          <a:stretch>
            <a:fillRect/>
          </a:stretch>
        </p:blipFill>
        <p:spPr>
          <a:xfrm>
            <a:off x="13225145" y="0"/>
            <a:ext cx="2170430" cy="783590"/>
          </a:xfrm>
          <a:prstGeom prst="rect">
            <a:avLst/>
          </a:prstGeom>
          <a:noFill/>
          <a:ln>
            <a:noFill/>
          </a:ln>
          <a:effectLst/>
        </p:spPr>
      </p:pic>
      <p:pic>
        <p:nvPicPr>
          <p:cNvPr id="3" name="object 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NBAAAAAAAAQk8AANIEAAAQAAAAJgAAAAgAAAD//////////w=="/>
              </a:ext>
            </a:extLst>
          </p:cNvPicPr>
          <p:nvPr/>
        </p:nvPicPr>
        <p:blipFill>
          <a:blip r:embed="rId3"/>
          <a:stretch>
            <a:fillRect/>
          </a:stretch>
        </p:blipFill>
        <p:spPr>
          <a:xfrm>
            <a:off x="10710545" y="0"/>
            <a:ext cx="2173605" cy="783590"/>
          </a:xfrm>
          <a:prstGeom prst="rect">
            <a:avLst/>
          </a:prstGeom>
          <a:noFill/>
          <a:ln>
            <a:noFill/>
          </a:ln>
          <a:effectLst/>
        </p:spPr>
      </p:pic>
      <p:pic>
        <p:nvPicPr>
          <p:cNvPr id="4" name="object 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OsPj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syAAAAAAAAyj8AANIEAAAQAAAAJgAAAAgAAAD//////////w=="/>
              </a:ext>
            </a:extLst>
          </p:cNvPicPr>
          <p:nvPr/>
        </p:nvPicPr>
        <p:blipFill>
          <a:blip r:embed="rId4"/>
          <a:stretch>
            <a:fillRect/>
          </a:stretch>
        </p:blipFill>
        <p:spPr>
          <a:xfrm>
            <a:off x="8195945" y="0"/>
            <a:ext cx="2173605" cy="783590"/>
          </a:xfrm>
          <a:prstGeom prst="rect">
            <a:avLst/>
          </a:prstGeom>
          <a:noFill/>
          <a:ln>
            <a:noFill/>
          </a:ln>
          <a:effectLst/>
        </p:spPr>
      </p:pic>
      <p:pic>
        <p:nvPicPr>
          <p:cNvPr id="5"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NIEAAAQAAAAJgAAAAgAAAD//////////w=="/>
              </a:ext>
            </a:extLst>
          </p:cNvPicPr>
          <p:nvPr/>
        </p:nvPicPr>
        <p:blipFill>
          <a:blip r:embed="rId5"/>
          <a:stretch>
            <a:fillRect/>
          </a:stretch>
        </p:blipFill>
        <p:spPr>
          <a:xfrm>
            <a:off x="15739745" y="0"/>
            <a:ext cx="2170430" cy="783590"/>
          </a:xfrm>
          <a:prstGeom prst="rect">
            <a:avLst/>
          </a:prstGeom>
          <a:noFill/>
          <a:ln>
            <a:noFill/>
          </a:ln>
          <a:effectLst/>
        </p:spPr>
      </p:pic>
      <p:pic>
        <p:nvPicPr>
          <p:cNvPr id="6" name="object 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MiAAAAAAAAUjAAANIEAAAQAAAAJgAAAAgAAAD//////////w=="/>
              </a:ext>
            </a:extLst>
          </p:cNvPicPr>
          <p:nvPr/>
        </p:nvPicPr>
        <p:blipFill>
          <a:blip r:embed="rId6"/>
          <a:stretch>
            <a:fillRect/>
          </a:stretch>
        </p:blipFill>
        <p:spPr>
          <a:xfrm>
            <a:off x="5681345" y="0"/>
            <a:ext cx="2173605" cy="783590"/>
          </a:xfrm>
          <a:prstGeom prst="rect">
            <a:avLst/>
          </a:prstGeom>
          <a:noFill/>
          <a:ln>
            <a:noFill/>
          </a:ln>
          <a:effectLst/>
        </p:spPr>
      </p:pic>
      <p:pic>
        <p:nvPicPr>
          <p:cNvPr id="7"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TAAAAAAAA2iAAANIEAAAQAAAAJgAAAAgAAAD//////////w=="/>
              </a:ext>
            </a:extLst>
          </p:cNvPicPr>
          <p:nvPr/>
        </p:nvPicPr>
        <p:blipFill>
          <a:blip r:embed="rId6"/>
          <a:stretch>
            <a:fillRect/>
          </a:stretch>
        </p:blipFill>
        <p:spPr>
          <a:xfrm>
            <a:off x="3166745" y="0"/>
            <a:ext cx="2173605" cy="783590"/>
          </a:xfrm>
          <a:prstGeom prst="rect">
            <a:avLst/>
          </a:prstGeom>
          <a:noFill/>
          <a:ln>
            <a:noFill/>
          </a:ln>
          <a:effectLst/>
        </p:spPr>
      </p:pic>
      <p:grpSp>
        <p:nvGrpSpPr>
          <p:cNvPr id="8"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10"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9"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XvC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7"/>
            <a:stretch>
              <a:fillRect/>
            </a:stretch>
          </p:blipFill>
          <p:spPr>
            <a:xfrm>
              <a:off x="16513810" y="0"/>
              <a:ext cx="1774190" cy="1386840"/>
            </a:xfrm>
            <a:prstGeom prst="rect">
              <a:avLst/>
            </a:prstGeom>
            <a:noFill/>
            <a:ln>
              <a:noFill/>
            </a:ln>
            <a:effectLst/>
          </p:spPr>
        </p:pic>
      </p:grpSp>
      <p:pic>
        <p:nvPicPr>
          <p:cNvPr id="11"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yI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AAAAAAJCQAAMEhAAAQAAAAJgAAAAgAAAD//////////w=="/>
              </a:ext>
            </a:extLst>
          </p:cNvPicPr>
          <p:nvPr/>
        </p:nvPicPr>
        <p:blipFill>
          <a:blip r:embed="rId8"/>
          <a:stretch>
            <a:fillRect/>
          </a:stretch>
        </p:blipFill>
        <p:spPr>
          <a:xfrm>
            <a:off x="0" y="0"/>
            <a:ext cx="5875020" cy="5487035"/>
          </a:xfrm>
          <a:prstGeom prst="rect">
            <a:avLst/>
          </a:prstGeom>
          <a:noFill/>
          <a:ln>
            <a:noFill/>
          </a:ln>
          <a:effectLst/>
        </p:spPr>
      </p:pic>
      <p:pic>
        <p:nvPicPr>
          <p:cNvPr id="12"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ocAAAAAAAA8DwAAP0gAAAQAAAAJgAAAAgAAAD//////////w=="/>
              </a:ext>
            </a:extLst>
          </p:cNvPicPr>
          <p:nvPr/>
        </p:nvPicPr>
        <p:blipFill>
          <a:blip r:embed="rId9"/>
          <a:stretch>
            <a:fillRect/>
          </a:stretch>
        </p:blipFill>
        <p:spPr>
          <a:xfrm>
            <a:off x="4629150" y="0"/>
            <a:ext cx="5276850" cy="5362575"/>
          </a:xfrm>
          <a:prstGeom prst="rect">
            <a:avLst/>
          </a:prstGeom>
          <a:noFill/>
          <a:ln>
            <a:noFill/>
          </a:ln>
          <a:effectLst/>
        </p:spPr>
      </p:pic>
      <p:pic>
        <p:nvPicPr>
          <p:cNvPr id="13" name="Picture3"/>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87AAAAAAAAoF8AAGkeAAAQAAAAJgAAAAgAAAD//////////w=="/>
              </a:ext>
            </a:extLst>
          </p:cNvPicPr>
          <p:nvPr/>
        </p:nvPicPr>
        <p:blipFill>
          <a:blip r:embed="rId10"/>
          <a:stretch>
            <a:fillRect/>
          </a:stretch>
        </p:blipFill>
        <p:spPr>
          <a:xfrm>
            <a:off x="9610725" y="0"/>
            <a:ext cx="5934075" cy="4943475"/>
          </a:xfrm>
          <a:prstGeom prst="rect">
            <a:avLst/>
          </a:prstGeom>
          <a:noFill/>
          <a:ln>
            <a:noFill/>
          </a:ln>
          <a:effectLst/>
        </p:spPr>
      </p:pic>
      <p:sp>
        <p:nvSpPr>
          <p:cNvPr id="14"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QFYAAOMMAABUbwAA+BYAABAAAAAmAAAACAAAAP//////////"/>
              </a:ext>
            </a:extLst>
          </p:cNvSpPr>
          <p:nvPr/>
        </p:nvSpPr>
        <p:spPr>
          <a:xfrm>
            <a:off x="14020800" y="2094865"/>
            <a:ext cx="4076700" cy="1638935"/>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INPUT</a:t>
            </a:r>
          </a:p>
        </p:txBody>
      </p:sp>
      <p:sp>
        <p:nvSpPr>
          <p:cNvPr id="15" name="Textbox2"/>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D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yQoAAKgqAACwIgAAODEAABAAAAAmAAAACAAAAP//////////"/>
              </a:ext>
            </a:extLst>
          </p:cNvSpPr>
          <p:nvPr/>
        </p:nvSpPr>
        <p:spPr>
          <a:xfrm>
            <a:off x="1753235" y="6934200"/>
            <a:ext cx="3885565" cy="10668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OUTPUT</a:t>
            </a:r>
          </a:p>
        </p:txBody>
      </p:sp>
      <p:pic>
        <p:nvPicPr>
          <p:cNvPr id="16" name="Picture4"/>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wZDc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I4AACQJAAAamkAANo/AAAQAAAAJgAAAAgAAAD//////////w=="/>
              </a:ext>
            </a:extLst>
          </p:cNvPicPr>
          <p:nvPr/>
        </p:nvPicPr>
        <p:blipFill>
          <a:blip r:embed="rId11"/>
          <a:stretch>
            <a:fillRect/>
          </a:stretch>
        </p:blipFill>
        <p:spPr>
          <a:xfrm>
            <a:off x="9246870" y="5943600"/>
            <a:ext cx="7889240" cy="4436110"/>
          </a:xfrm>
          <a:prstGeom prst="rect">
            <a:avLst/>
          </a:prstGeom>
          <a:noFill/>
          <a:ln>
            <a:noFill/>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7"/>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BQ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uAsAAGQAAADQawAA+AcAABAgAAAmAAAACAAAAD0wAAAAAAAA"/>
              </a:ext>
            </a:extLst>
          </p:cNvSpPr>
          <p:nvPr>
            <p:ph type="title"/>
          </p:nvPr>
        </p:nvSpPr>
        <p:spPr>
          <a:xfrm>
            <a:off x="1905000" y="63500"/>
            <a:ext cx="15621000" cy="1231900"/>
          </a:xfrm>
        </p:spPr>
        <p:txBody>
          <a:bodyPr vert="horz" wrap="square" lIns="0" tIns="12700" rIns="0" bIns="0" numCol="1" spcCol="215900" anchor="t">
            <a:prstTxWarp prst="textNoShape">
              <a:avLst/>
            </a:prstTxWarp>
          </a:bodyPr>
          <a:lstStyle/>
          <a:p>
            <a:pPr marL="12700">
              <a:lnSpc>
                <a:spcPct val="100000"/>
              </a:lnSpc>
              <a:spcBef>
                <a:spcPts val="100"/>
              </a:spcBef>
              <a:defRPr lang="en-us" cap="none">
                <a:solidFill>
                  <a:srgbClr val="000000"/>
                </a:solidFill>
              </a:defRPr>
            </a:pPr>
            <a:r>
              <a:rPr lang="en-us" sz="6400" cap="none"/>
              <a:t>DATA</a:t>
            </a:r>
            <a:r>
              <a:t> </a:t>
            </a:r>
            <a:r>
              <a:rPr lang="en-us" sz="6400" cap="none"/>
              <a:t>VISUALIZATION</a:t>
            </a:r>
            <a:r>
              <a:t> </a:t>
            </a:r>
            <a:r>
              <a:rPr lang="en-us" sz="6400" cap="none"/>
              <a:t>CHARTS</a:t>
            </a:r>
            <a:r>
              <a:t> </a:t>
            </a:r>
            <a:r>
              <a:rPr lang="en-us" sz="6400" cap="none"/>
              <a:t>AND</a:t>
            </a:r>
            <a:r>
              <a:t> </a:t>
            </a:r>
            <a:r>
              <a:rPr lang="en-us" sz="6400" cap="none"/>
              <a:t>GRAPHS</a:t>
            </a:r>
          </a:p>
        </p:txBody>
      </p:sp>
      <p:pic>
        <p:nvPicPr>
          <p:cNvPr id="3"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1B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ABAADGCAAAzj8AAJgrAAAQAAAAJgAAAAgAAAD//////////w=="/>
              </a:ext>
            </a:extLst>
          </p:cNvPicPr>
          <p:nvPr/>
        </p:nvPicPr>
        <p:blipFill>
          <a:blip r:embed="rId2"/>
          <a:stretch>
            <a:fillRect/>
          </a:stretch>
        </p:blipFill>
        <p:spPr>
          <a:xfrm>
            <a:off x="304800" y="1426210"/>
            <a:ext cx="10067290" cy="5660390"/>
          </a:xfrm>
          <a:prstGeom prst="rect">
            <a:avLst/>
          </a:prstGeom>
          <a:noFill/>
          <a:ln>
            <a:noFill/>
          </a:ln>
          <a:effectLst/>
        </p:spPr>
      </p:pic>
      <p:pic>
        <p:nvPicPr>
          <p:cNvPr id="4"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K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ArAABAGgAAImcAAPw7AAAQAAAAJgAAAAgAAAD//////////w=="/>
              </a:ext>
            </a:extLst>
          </p:cNvPicPr>
          <p:nvPr/>
        </p:nvPicPr>
        <p:blipFill>
          <a:blip r:embed="rId3"/>
          <a:stretch>
            <a:fillRect/>
          </a:stretch>
        </p:blipFill>
        <p:spPr>
          <a:xfrm>
            <a:off x="7010400" y="4267200"/>
            <a:ext cx="9754870" cy="5483860"/>
          </a:xfrm>
          <a:prstGeom prst="rect">
            <a:avLst/>
          </a:prstGeom>
          <a:noFill/>
          <a:ln>
            <a:noFill/>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OBcAAL8XAADjKAAAZx8AABAgAAAmAAAACAAAADwAAAAAAAAA"/>
              </a:ext>
            </a:extLst>
          </p:cNvSpPr>
          <p:nvPr>
            <p:ph type="title"/>
          </p:nvPr>
        </p:nvSpPr>
        <p:spPr/>
        <p:txBody>
          <a:bodyPr vert="horz" wrap="square" lIns="0" tIns="0" rIns="0" bIns="0" numCol="1" spcCol="215900" anchor="t">
            <a:prstTxWarp prst="textNoShape">
              <a:avLst/>
            </a:prstTxWarp>
          </a:bodyPr>
          <a:lstStyle/>
          <a:p>
            <a:pPr>
              <a:defRPr lang="en-us"/>
            </a:pPr>
            <a:endParaRPr/>
          </a:p>
        </p:txBody>
      </p:sp>
      <p:pic>
        <p:nvPicPr>
          <p:cNvPr id="3"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gqAACiGAAAZW8AAEg/AAAQAAAAJgAAAAgAAAD//////////w=="/>
              </a:ext>
            </a:extLst>
          </p:cNvPicPr>
          <p:nvPr/>
        </p:nvPicPr>
        <p:blipFill>
          <a:blip r:embed="rId2"/>
          <a:stretch>
            <a:fillRect/>
          </a:stretch>
        </p:blipFill>
        <p:spPr>
          <a:xfrm>
            <a:off x="6934200" y="4004310"/>
            <a:ext cx="11174095" cy="6282690"/>
          </a:xfrm>
          <a:prstGeom prst="rect">
            <a:avLst/>
          </a:prstGeom>
          <a:noFill/>
          <a:ln>
            <a:noFill/>
          </a:ln>
          <a:effectLst/>
        </p:spPr>
      </p:pic>
      <p:pic>
        <p:nvPicPr>
          <p:cNvPr id="4"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ABAAAe/P//+EMAAEghAAAQAAAAJgAAAAgAAAD//////////w=="/>
              </a:ext>
            </a:extLst>
          </p:cNvPicPr>
          <p:nvPr/>
        </p:nvPicPr>
        <p:blipFill>
          <a:blip r:embed="rId3"/>
          <a:stretch>
            <a:fillRect/>
          </a:stretch>
        </p:blipFill>
        <p:spPr>
          <a:xfrm>
            <a:off x="304800" y="-631190"/>
            <a:ext cx="10744200" cy="6041390"/>
          </a:xfrm>
          <a:prstGeom prst="rect">
            <a:avLst/>
          </a:prstGeom>
          <a:noFill/>
          <a:ln>
            <a:noFill/>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7"/>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A0AAAAAAAAAABQ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yrB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CAAAMgAAAAKSwAA8A8AABAAAAAmAAAACAAAAD0wAAAAAAAA"/>
              </a:ext>
            </a:extLst>
          </p:cNvSpPr>
          <p:nvPr>
            <p:ph type="title"/>
          </p:nvPr>
        </p:nvSpPr>
        <p:spPr>
          <a:xfrm>
            <a:off x="5334000" y="127000"/>
            <a:ext cx="6864350" cy="2463800"/>
          </a:xfrm>
        </p:spPr>
        <p:txBody>
          <a:bodyPr vert="horz" wrap="square" lIns="0" tIns="12700" rIns="0" bIns="0" numCol="1" spcCol="215900" anchor="t">
            <a:prstTxWarp prst="textNoShape">
              <a:avLst/>
            </a:prstTxWarp>
          </a:bodyPr>
          <a:lstStyle/>
          <a:p>
            <a:pPr marL="12700">
              <a:lnSpc>
                <a:spcPct val="100000"/>
              </a:lnSpc>
              <a:spcBef>
                <a:spcPts val="100"/>
              </a:spcBef>
              <a:defRPr lang="en-us" cap="none">
                <a:solidFill>
                  <a:srgbClr val="000000"/>
                </a:solidFill>
              </a:defRPr>
            </a:pPr>
            <a:r>
              <a:t>CONCLUSION</a:t>
            </a:r>
          </a:p>
        </p:txBody>
      </p:sp>
      <p:sp>
        <p:nvSpPr>
          <p:cNvPr id="3"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JwUAACANAAB4aQAA6DUAABAAAAAmAAAACAAAAP//////////"/>
              </a:ext>
            </a:extLst>
          </p:cNvSpPr>
          <p:nvPr/>
        </p:nvSpPr>
        <p:spPr>
          <a:xfrm>
            <a:off x="837565" y="2133600"/>
            <a:ext cx="16307435" cy="6629400"/>
          </a:xfrm>
          <a:prstGeom prst="rect">
            <a:avLst/>
          </a:prstGeom>
          <a:noFill/>
          <a:ln>
            <a:noFill/>
          </a:ln>
          <a:effectLst/>
        </p:spPr>
        <p:txBody>
          <a:bodyPr vert="horz" wrap="square" numCol="1" spcCol="215900" anchor="t"/>
          <a:lstStyle/>
          <a:p>
            <a:pPr marL="12700">
              <a:spcBef>
                <a:spcPts val="100"/>
              </a:spcBef>
              <a:defRPr lang="en-us" sz="3000" cap="none">
                <a:solidFill>
                  <a:srgbClr val="000000"/>
                </a:solidFill>
              </a:defRPr>
            </a:pPr>
            <a:r>
              <a:rPr dirty="0"/>
              <a:t>1. Disease prediction system uses vital data and advanced algorithms (decision tree, k-neighbors, random forest) to accurately predict diabetes, liver disease, and breast cancer.</a:t>
            </a:r>
          </a:p>
          <a:p>
            <a:pPr marL="12700">
              <a:spcBef>
                <a:spcPts val="100"/>
              </a:spcBef>
              <a:defRPr lang="en-us" sz="3000" cap="none">
                <a:solidFill>
                  <a:srgbClr val="000000"/>
                </a:solidFill>
              </a:defRPr>
            </a:pPr>
            <a:endParaRPr dirty="0"/>
          </a:p>
          <a:p>
            <a:pPr marL="12700">
              <a:spcBef>
                <a:spcPts val="100"/>
              </a:spcBef>
              <a:defRPr lang="en-us" sz="3000" cap="none">
                <a:solidFill>
                  <a:srgbClr val="000000"/>
                </a:solidFill>
              </a:defRPr>
            </a:pPr>
            <a:r>
              <a:rPr dirty="0"/>
              <a:t>2. Five-step methodology - data preprocessing, exploratory analysis, model training, serialization, and Flask web app development - ensures a comprehensive and efficient solution.</a:t>
            </a:r>
          </a:p>
          <a:p>
            <a:pPr marL="12700">
              <a:spcBef>
                <a:spcPts val="100"/>
              </a:spcBef>
              <a:defRPr lang="en-us" sz="3000" cap="none">
                <a:solidFill>
                  <a:srgbClr val="000000"/>
                </a:solidFill>
              </a:defRPr>
            </a:pPr>
            <a:endParaRPr dirty="0"/>
          </a:p>
          <a:p>
            <a:pPr marL="12700">
              <a:spcBef>
                <a:spcPts val="100"/>
              </a:spcBef>
              <a:defRPr lang="en-us" sz="3000" cap="none">
                <a:solidFill>
                  <a:srgbClr val="000000"/>
                </a:solidFill>
              </a:defRPr>
            </a:pPr>
            <a:r>
              <a:rPr dirty="0"/>
              <a:t>3</a:t>
            </a:r>
            <a:r>
              <a:t>. </a:t>
            </a:r>
            <a:r>
              <a:rPr dirty="0"/>
              <a:t>Flask web app empowers healthcare professionals and individuals with user-friendly disease prediction and visualization tools, promoting informed decision-making for improved global health outcomes.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AcAAASD8AABAAAAAmAAAACAAAAP//////////"/>
              </a:ext>
            </a:extLst>
          </p:cNvSpPr>
          <p:nvPr/>
        </p:nvSpPr>
        <p:spPr>
          <a:xfrm>
            <a:off x="0" y="0"/>
            <a:ext cx="18288000" cy="10287000"/>
          </a:xfrm>
          <a:custGeom>
            <a:avLst/>
            <a:gdLst/>
            <a:ahLst/>
            <a:cxnLst/>
            <a:rect l="0" t="0" r="18288000" b="10287000"/>
            <a:pathLst>
              <a:path w="18288000" h="10287000">
                <a:moveTo>
                  <a:pt x="18288000" y="0"/>
                </a:moveTo>
                <a:lnTo>
                  <a:pt x="0" y="0"/>
                </a:lnTo>
                <a:lnTo>
                  <a:pt x="0" y="10286999"/>
                </a:lnTo>
                <a:lnTo>
                  <a:pt x="18288000" y="10286999"/>
                </a:lnTo>
                <a:lnTo>
                  <a:pt x="18288000"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nvGrpSpPr>
          <p:cNvPr id="3" name="object 3"/>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HYEAAAgFgAATBoAAOIqAAAQAAAAJgAAAAgAAAD/////AAAAAA=="/>
              </a:ext>
            </a:extLst>
          </p:cNvGrpSpPr>
          <p:nvPr/>
        </p:nvGrpSpPr>
        <p:grpSpPr>
          <a:xfrm>
            <a:off x="725170" y="3596640"/>
            <a:ext cx="3549650" cy="3374390"/>
            <a:chOff x="725170" y="3596640"/>
            <a:chExt cx="3549650" cy="3374390"/>
          </a:xfrm>
        </p:grpSpPr>
        <p:sp>
          <p:nvSpPr>
            <p:cNvPr id="5" name="object 4"/>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FwgAAK0YAABMGgAA4ioAAAAAAAAmAAAACAAAAP//////////"/>
                </a:ext>
              </a:extLst>
            </p:cNvSpPr>
            <p:nvPr/>
          </p:nvSpPr>
          <p:spPr>
            <a:xfrm>
              <a:off x="1315085" y="4011295"/>
              <a:ext cx="2959735" cy="2959735"/>
            </a:xfrm>
            <a:custGeom>
              <a:avLst/>
              <a:gdLst/>
              <a:ahLst/>
              <a:cxnLst/>
              <a:rect l="0" t="0" r="2959735" b="2959735"/>
              <a:pathLst>
                <a:path w="2959735" h="2959735">
                  <a:moveTo>
                    <a:pt x="1479692" y="0"/>
                  </a:moveTo>
                  <a:lnTo>
                    <a:pt x="1431793" y="760"/>
                  </a:lnTo>
                  <a:lnTo>
                    <a:pt x="1384275" y="3025"/>
                  </a:lnTo>
                  <a:lnTo>
                    <a:pt x="1337161" y="6771"/>
                  </a:lnTo>
                  <a:lnTo>
                    <a:pt x="1290473" y="11977"/>
                  </a:lnTo>
                  <a:lnTo>
                    <a:pt x="1244235" y="18619"/>
                  </a:lnTo>
                  <a:lnTo>
                    <a:pt x="1198469" y="26674"/>
                  </a:lnTo>
                  <a:lnTo>
                    <a:pt x="1153198" y="36120"/>
                  </a:lnTo>
                  <a:lnTo>
                    <a:pt x="1108446" y="46932"/>
                  </a:lnTo>
                  <a:lnTo>
                    <a:pt x="1064235" y="59089"/>
                  </a:lnTo>
                  <a:lnTo>
                    <a:pt x="1020589" y="72567"/>
                  </a:lnTo>
                  <a:lnTo>
                    <a:pt x="977529" y="87343"/>
                  </a:lnTo>
                  <a:lnTo>
                    <a:pt x="935080" y="103395"/>
                  </a:lnTo>
                  <a:lnTo>
                    <a:pt x="893262" y="120699"/>
                  </a:lnTo>
                  <a:lnTo>
                    <a:pt x="852102" y="139233"/>
                  </a:lnTo>
                  <a:lnTo>
                    <a:pt x="811621" y="158974"/>
                  </a:lnTo>
                  <a:lnTo>
                    <a:pt x="771842" y="179898"/>
                  </a:lnTo>
                  <a:lnTo>
                    <a:pt x="732785" y="201983"/>
                  </a:lnTo>
                  <a:lnTo>
                    <a:pt x="694480" y="225206"/>
                  </a:lnTo>
                  <a:lnTo>
                    <a:pt x="656943" y="249543"/>
                  </a:lnTo>
                  <a:lnTo>
                    <a:pt x="620199" y="274973"/>
                  </a:lnTo>
                  <a:lnTo>
                    <a:pt x="584274" y="301471"/>
                  </a:lnTo>
                  <a:lnTo>
                    <a:pt x="549188" y="329016"/>
                  </a:lnTo>
                  <a:lnTo>
                    <a:pt x="514964" y="357583"/>
                  </a:lnTo>
                  <a:lnTo>
                    <a:pt x="481625" y="387151"/>
                  </a:lnTo>
                  <a:lnTo>
                    <a:pt x="449194" y="417696"/>
                  </a:lnTo>
                  <a:lnTo>
                    <a:pt x="417696" y="449194"/>
                  </a:lnTo>
                  <a:lnTo>
                    <a:pt x="387151" y="481625"/>
                  </a:lnTo>
                  <a:lnTo>
                    <a:pt x="357583" y="514964"/>
                  </a:lnTo>
                  <a:lnTo>
                    <a:pt x="329016" y="549188"/>
                  </a:lnTo>
                  <a:lnTo>
                    <a:pt x="301471" y="584274"/>
                  </a:lnTo>
                  <a:lnTo>
                    <a:pt x="274973" y="620200"/>
                  </a:lnTo>
                  <a:lnTo>
                    <a:pt x="249543" y="656944"/>
                  </a:lnTo>
                  <a:lnTo>
                    <a:pt x="225206" y="694480"/>
                  </a:lnTo>
                  <a:lnTo>
                    <a:pt x="201983" y="732786"/>
                  </a:lnTo>
                  <a:lnTo>
                    <a:pt x="179898" y="771842"/>
                  </a:lnTo>
                  <a:lnTo>
                    <a:pt x="158974" y="811622"/>
                  </a:lnTo>
                  <a:lnTo>
                    <a:pt x="139233" y="852102"/>
                  </a:lnTo>
                  <a:lnTo>
                    <a:pt x="120699" y="893264"/>
                  </a:lnTo>
                  <a:lnTo>
                    <a:pt x="103395" y="935080"/>
                  </a:lnTo>
                  <a:lnTo>
                    <a:pt x="87343" y="977530"/>
                  </a:lnTo>
                  <a:lnTo>
                    <a:pt x="72567" y="1020589"/>
                  </a:lnTo>
                  <a:lnTo>
                    <a:pt x="59089" y="1064236"/>
                  </a:lnTo>
                  <a:lnTo>
                    <a:pt x="46932" y="1108447"/>
                  </a:lnTo>
                  <a:lnTo>
                    <a:pt x="36120" y="1153199"/>
                  </a:lnTo>
                  <a:lnTo>
                    <a:pt x="26674" y="1198470"/>
                  </a:lnTo>
                  <a:lnTo>
                    <a:pt x="18619" y="1244236"/>
                  </a:lnTo>
                  <a:lnTo>
                    <a:pt x="11977" y="1290474"/>
                  </a:lnTo>
                  <a:lnTo>
                    <a:pt x="6771" y="1337162"/>
                  </a:lnTo>
                  <a:lnTo>
                    <a:pt x="3025" y="1384276"/>
                  </a:lnTo>
                  <a:lnTo>
                    <a:pt x="760" y="1431794"/>
                  </a:lnTo>
                  <a:lnTo>
                    <a:pt x="0" y="1479693"/>
                  </a:lnTo>
                  <a:lnTo>
                    <a:pt x="760" y="1527592"/>
                  </a:lnTo>
                  <a:lnTo>
                    <a:pt x="3025" y="1575109"/>
                  </a:lnTo>
                  <a:lnTo>
                    <a:pt x="6771" y="1622224"/>
                  </a:lnTo>
                  <a:lnTo>
                    <a:pt x="11977" y="1668911"/>
                  </a:lnTo>
                  <a:lnTo>
                    <a:pt x="18619" y="1715150"/>
                  </a:lnTo>
                  <a:lnTo>
                    <a:pt x="26674" y="1760916"/>
                  </a:lnTo>
                  <a:lnTo>
                    <a:pt x="36120" y="1806186"/>
                  </a:lnTo>
                  <a:lnTo>
                    <a:pt x="46932" y="1850939"/>
                  </a:lnTo>
                  <a:lnTo>
                    <a:pt x="59089" y="1895149"/>
                  </a:lnTo>
                  <a:lnTo>
                    <a:pt x="72567" y="1938796"/>
                  </a:lnTo>
                  <a:lnTo>
                    <a:pt x="87343" y="1981856"/>
                  </a:lnTo>
                  <a:lnTo>
                    <a:pt x="103395" y="2024305"/>
                  </a:lnTo>
                  <a:lnTo>
                    <a:pt x="120699" y="2066122"/>
                  </a:lnTo>
                  <a:lnTo>
                    <a:pt x="139233" y="2107282"/>
                  </a:lnTo>
                  <a:lnTo>
                    <a:pt x="158974" y="2147763"/>
                  </a:lnTo>
                  <a:lnTo>
                    <a:pt x="179898" y="2187543"/>
                  </a:lnTo>
                  <a:lnTo>
                    <a:pt x="201983" y="2226598"/>
                  </a:lnTo>
                  <a:lnTo>
                    <a:pt x="225206" y="2264905"/>
                  </a:lnTo>
                  <a:lnTo>
                    <a:pt x="249543" y="2302441"/>
                  </a:lnTo>
                  <a:lnTo>
                    <a:pt x="274973" y="2339184"/>
                  </a:lnTo>
                  <a:lnTo>
                    <a:pt x="301471" y="2375110"/>
                  </a:lnTo>
                  <a:lnTo>
                    <a:pt x="329016" y="2410197"/>
                  </a:lnTo>
                  <a:lnTo>
                    <a:pt x="357583" y="2444421"/>
                  </a:lnTo>
                  <a:lnTo>
                    <a:pt x="387151" y="2477760"/>
                  </a:lnTo>
                  <a:lnTo>
                    <a:pt x="417696" y="2510190"/>
                  </a:lnTo>
                  <a:lnTo>
                    <a:pt x="449194" y="2541688"/>
                  </a:lnTo>
                  <a:lnTo>
                    <a:pt x="481625" y="2572234"/>
                  </a:lnTo>
                  <a:lnTo>
                    <a:pt x="514964" y="2601802"/>
                  </a:lnTo>
                  <a:lnTo>
                    <a:pt x="549188" y="2630369"/>
                  </a:lnTo>
                  <a:lnTo>
                    <a:pt x="584274" y="2657914"/>
                  </a:lnTo>
                  <a:lnTo>
                    <a:pt x="620199" y="2684412"/>
                  </a:lnTo>
                  <a:lnTo>
                    <a:pt x="656943" y="2709842"/>
                  </a:lnTo>
                  <a:lnTo>
                    <a:pt x="694480" y="2734179"/>
                  </a:lnTo>
                  <a:lnTo>
                    <a:pt x="732785" y="2757402"/>
                  </a:lnTo>
                  <a:lnTo>
                    <a:pt x="771842" y="2779487"/>
                  </a:lnTo>
                  <a:lnTo>
                    <a:pt x="811621" y="2800411"/>
                  </a:lnTo>
                  <a:lnTo>
                    <a:pt x="852102" y="2820152"/>
                  </a:lnTo>
                  <a:lnTo>
                    <a:pt x="893262" y="2838685"/>
                  </a:lnTo>
                  <a:lnTo>
                    <a:pt x="935080" y="2855990"/>
                  </a:lnTo>
                  <a:lnTo>
                    <a:pt x="977529" y="2872042"/>
                  </a:lnTo>
                  <a:lnTo>
                    <a:pt x="1020589" y="2886818"/>
                  </a:lnTo>
                  <a:lnTo>
                    <a:pt x="1064235" y="2900296"/>
                  </a:lnTo>
                  <a:lnTo>
                    <a:pt x="1108446" y="2912453"/>
                  </a:lnTo>
                  <a:lnTo>
                    <a:pt x="1153198" y="2923265"/>
                  </a:lnTo>
                  <a:lnTo>
                    <a:pt x="1198469" y="2932710"/>
                  </a:lnTo>
                  <a:lnTo>
                    <a:pt x="1244235" y="2940765"/>
                  </a:lnTo>
                  <a:lnTo>
                    <a:pt x="1290473" y="2947407"/>
                  </a:lnTo>
                  <a:lnTo>
                    <a:pt x="1337161" y="2952613"/>
                  </a:lnTo>
                  <a:lnTo>
                    <a:pt x="1384275" y="2956360"/>
                  </a:lnTo>
                  <a:lnTo>
                    <a:pt x="1431793" y="2958625"/>
                  </a:lnTo>
                  <a:lnTo>
                    <a:pt x="1479692" y="2959385"/>
                  </a:lnTo>
                  <a:lnTo>
                    <a:pt x="1527590" y="2958625"/>
                  </a:lnTo>
                  <a:lnTo>
                    <a:pt x="1575108" y="2956360"/>
                  </a:lnTo>
                  <a:lnTo>
                    <a:pt x="1622223" y="2952613"/>
                  </a:lnTo>
                  <a:lnTo>
                    <a:pt x="1668910" y="2947407"/>
                  </a:lnTo>
                  <a:lnTo>
                    <a:pt x="1715149" y="2940765"/>
                  </a:lnTo>
                  <a:lnTo>
                    <a:pt x="1760915" y="2932710"/>
                  </a:lnTo>
                  <a:lnTo>
                    <a:pt x="1806185" y="2923265"/>
                  </a:lnTo>
                  <a:lnTo>
                    <a:pt x="1850937" y="2912453"/>
                  </a:lnTo>
                  <a:lnTo>
                    <a:pt x="1895148" y="2900296"/>
                  </a:lnTo>
                  <a:lnTo>
                    <a:pt x="1938795" y="2886818"/>
                  </a:lnTo>
                  <a:lnTo>
                    <a:pt x="1981855" y="2872042"/>
                  </a:lnTo>
                  <a:lnTo>
                    <a:pt x="2024304" y="2855990"/>
                  </a:lnTo>
                  <a:lnTo>
                    <a:pt x="2066120" y="2838685"/>
                  </a:lnTo>
                  <a:lnTo>
                    <a:pt x="2107281" y="2820152"/>
                  </a:lnTo>
                  <a:lnTo>
                    <a:pt x="2147762" y="2800411"/>
                  </a:lnTo>
                  <a:lnTo>
                    <a:pt x="2187542" y="2779487"/>
                  </a:lnTo>
                  <a:lnTo>
                    <a:pt x="2226597" y="2757402"/>
                  </a:lnTo>
                  <a:lnTo>
                    <a:pt x="2264904" y="2734179"/>
                  </a:lnTo>
                  <a:lnTo>
                    <a:pt x="2302440" y="2709842"/>
                  </a:lnTo>
                  <a:lnTo>
                    <a:pt x="2339183" y="2684412"/>
                  </a:lnTo>
                  <a:lnTo>
                    <a:pt x="2375109" y="2657914"/>
                  </a:lnTo>
                  <a:lnTo>
                    <a:pt x="2410196" y="2630369"/>
                  </a:lnTo>
                  <a:lnTo>
                    <a:pt x="2444420" y="2601802"/>
                  </a:lnTo>
                  <a:lnTo>
                    <a:pt x="2477759" y="2572234"/>
                  </a:lnTo>
                  <a:lnTo>
                    <a:pt x="2510189" y="2541689"/>
                  </a:lnTo>
                  <a:lnTo>
                    <a:pt x="2541689" y="2510189"/>
                  </a:lnTo>
                  <a:lnTo>
                    <a:pt x="2572233" y="2477760"/>
                  </a:lnTo>
                  <a:lnTo>
                    <a:pt x="2601801" y="2444421"/>
                  </a:lnTo>
                  <a:lnTo>
                    <a:pt x="2630369" y="2410197"/>
                  </a:lnTo>
                  <a:lnTo>
                    <a:pt x="2657913" y="2375110"/>
                  </a:lnTo>
                  <a:lnTo>
                    <a:pt x="2684412" y="2339184"/>
                  </a:lnTo>
                  <a:lnTo>
                    <a:pt x="2709841" y="2302441"/>
                  </a:lnTo>
                  <a:lnTo>
                    <a:pt x="2734179" y="2264905"/>
                  </a:lnTo>
                  <a:lnTo>
                    <a:pt x="2757401" y="2226598"/>
                  </a:lnTo>
                  <a:lnTo>
                    <a:pt x="2779486" y="2187543"/>
                  </a:lnTo>
                  <a:lnTo>
                    <a:pt x="2800411" y="2147763"/>
                  </a:lnTo>
                  <a:lnTo>
                    <a:pt x="2820151" y="2107282"/>
                  </a:lnTo>
                  <a:lnTo>
                    <a:pt x="2838685" y="2066122"/>
                  </a:lnTo>
                  <a:lnTo>
                    <a:pt x="2855990" y="2024305"/>
                  </a:lnTo>
                  <a:lnTo>
                    <a:pt x="2872042" y="1981856"/>
                  </a:lnTo>
                  <a:lnTo>
                    <a:pt x="2886818" y="1938796"/>
                  </a:lnTo>
                  <a:lnTo>
                    <a:pt x="2900296" y="1895149"/>
                  </a:lnTo>
                  <a:lnTo>
                    <a:pt x="2912453" y="1850939"/>
                  </a:lnTo>
                  <a:lnTo>
                    <a:pt x="2923265" y="1806186"/>
                  </a:lnTo>
                  <a:lnTo>
                    <a:pt x="2932710" y="1760916"/>
                  </a:lnTo>
                  <a:lnTo>
                    <a:pt x="2940765" y="1715150"/>
                  </a:lnTo>
                  <a:lnTo>
                    <a:pt x="2947407" y="1668911"/>
                  </a:lnTo>
                  <a:lnTo>
                    <a:pt x="2952613" y="1622224"/>
                  </a:lnTo>
                  <a:lnTo>
                    <a:pt x="2956360" y="1575109"/>
                  </a:lnTo>
                  <a:lnTo>
                    <a:pt x="2958625" y="1527592"/>
                  </a:lnTo>
                  <a:lnTo>
                    <a:pt x="2959385" y="1479693"/>
                  </a:lnTo>
                  <a:lnTo>
                    <a:pt x="2958625" y="1431794"/>
                  </a:lnTo>
                  <a:lnTo>
                    <a:pt x="2956360" y="1384276"/>
                  </a:lnTo>
                  <a:lnTo>
                    <a:pt x="2952613" y="1337162"/>
                  </a:lnTo>
                  <a:lnTo>
                    <a:pt x="2947407" y="1290474"/>
                  </a:lnTo>
                  <a:lnTo>
                    <a:pt x="2940765" y="1244236"/>
                  </a:lnTo>
                  <a:lnTo>
                    <a:pt x="2932710" y="1198470"/>
                  </a:lnTo>
                  <a:lnTo>
                    <a:pt x="2923265" y="1153199"/>
                  </a:lnTo>
                  <a:lnTo>
                    <a:pt x="2912453" y="1108447"/>
                  </a:lnTo>
                  <a:lnTo>
                    <a:pt x="2900296" y="1064236"/>
                  </a:lnTo>
                  <a:lnTo>
                    <a:pt x="2886818" y="1020589"/>
                  </a:lnTo>
                  <a:lnTo>
                    <a:pt x="2872042" y="977530"/>
                  </a:lnTo>
                  <a:lnTo>
                    <a:pt x="2855990" y="935080"/>
                  </a:lnTo>
                  <a:lnTo>
                    <a:pt x="2838685" y="893264"/>
                  </a:lnTo>
                  <a:lnTo>
                    <a:pt x="2820151" y="852102"/>
                  </a:lnTo>
                  <a:lnTo>
                    <a:pt x="2800411" y="811622"/>
                  </a:lnTo>
                  <a:lnTo>
                    <a:pt x="2779486" y="771842"/>
                  </a:lnTo>
                  <a:lnTo>
                    <a:pt x="2757401" y="732786"/>
                  </a:lnTo>
                  <a:lnTo>
                    <a:pt x="2734179" y="694480"/>
                  </a:lnTo>
                  <a:lnTo>
                    <a:pt x="2709841" y="656944"/>
                  </a:lnTo>
                  <a:lnTo>
                    <a:pt x="2684412" y="620200"/>
                  </a:lnTo>
                  <a:lnTo>
                    <a:pt x="2657913" y="584274"/>
                  </a:lnTo>
                  <a:lnTo>
                    <a:pt x="2630369" y="549188"/>
                  </a:lnTo>
                  <a:lnTo>
                    <a:pt x="2601801" y="514964"/>
                  </a:lnTo>
                  <a:lnTo>
                    <a:pt x="2572233" y="481625"/>
                  </a:lnTo>
                  <a:lnTo>
                    <a:pt x="2541689" y="449194"/>
                  </a:lnTo>
                  <a:lnTo>
                    <a:pt x="2510189" y="417694"/>
                  </a:lnTo>
                  <a:lnTo>
                    <a:pt x="2477759" y="387151"/>
                  </a:lnTo>
                  <a:lnTo>
                    <a:pt x="2444420" y="357583"/>
                  </a:lnTo>
                  <a:lnTo>
                    <a:pt x="2410196" y="329016"/>
                  </a:lnTo>
                  <a:lnTo>
                    <a:pt x="2375109" y="301471"/>
                  </a:lnTo>
                  <a:lnTo>
                    <a:pt x="2339183" y="274973"/>
                  </a:lnTo>
                  <a:lnTo>
                    <a:pt x="2302440" y="249543"/>
                  </a:lnTo>
                  <a:lnTo>
                    <a:pt x="2264904" y="225206"/>
                  </a:lnTo>
                  <a:lnTo>
                    <a:pt x="2226597" y="201983"/>
                  </a:lnTo>
                  <a:lnTo>
                    <a:pt x="2187542" y="179898"/>
                  </a:lnTo>
                  <a:lnTo>
                    <a:pt x="2147762" y="158974"/>
                  </a:lnTo>
                  <a:lnTo>
                    <a:pt x="2107281" y="139233"/>
                  </a:lnTo>
                  <a:lnTo>
                    <a:pt x="2066120" y="120699"/>
                  </a:lnTo>
                  <a:lnTo>
                    <a:pt x="2024304" y="103395"/>
                  </a:lnTo>
                  <a:lnTo>
                    <a:pt x="1981855" y="87343"/>
                  </a:lnTo>
                  <a:lnTo>
                    <a:pt x="1938795" y="72567"/>
                  </a:lnTo>
                  <a:lnTo>
                    <a:pt x="1895148" y="59089"/>
                  </a:lnTo>
                  <a:lnTo>
                    <a:pt x="1850937" y="46932"/>
                  </a:lnTo>
                  <a:lnTo>
                    <a:pt x="1806185" y="36120"/>
                  </a:lnTo>
                  <a:lnTo>
                    <a:pt x="1760915" y="26674"/>
                  </a:lnTo>
                  <a:lnTo>
                    <a:pt x="1715149" y="18619"/>
                  </a:lnTo>
                  <a:lnTo>
                    <a:pt x="1668910" y="11977"/>
                  </a:lnTo>
                  <a:lnTo>
                    <a:pt x="1622223" y="6771"/>
                  </a:lnTo>
                  <a:lnTo>
                    <a:pt x="1575108" y="3025"/>
                  </a:lnTo>
                  <a:lnTo>
                    <a:pt x="1527590" y="760"/>
                  </a:lnTo>
                  <a:lnTo>
                    <a:pt x="1479692" y="0"/>
                  </a:lnTo>
                  <a:close/>
                </a:path>
              </a:pathLst>
            </a:custGeom>
            <a:solidFill>
              <a:srgbClr val="FFFFFF"/>
            </a:solidFill>
            <a:ln>
              <a:noFill/>
            </a:ln>
            <a:effectLst/>
          </p:spPr>
          <p:txBody>
            <a:bodyPr vert="horz" wrap="square" lIns="0" tIns="0" rIns="0" bIns="0" numCol="1" spcCol="215900" anchor="t"/>
            <a:lstStyle/>
            <a:p>
              <a:pPr>
                <a:defRPr lang="en-us"/>
              </a:pPr>
              <a:endParaRPr/>
            </a:p>
          </p:txBody>
        </p:sp>
        <p:pic>
          <p:nvPicPr>
            <p:cNvPr id="4"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MQ8U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YEAAAgFgAAKxgAAMspAAAAAAAAJgAAAAgAAAD//////////w=="/>
                </a:ext>
              </a:extLst>
            </p:cNvPicPr>
            <p:nvPr/>
          </p:nvPicPr>
          <p:blipFill>
            <a:blip r:embed="rId2"/>
            <a:stretch>
              <a:fillRect/>
            </a:stretch>
          </p:blipFill>
          <p:spPr>
            <a:xfrm>
              <a:off x="725170" y="3596640"/>
              <a:ext cx="3203575" cy="3197225"/>
            </a:xfrm>
            <a:prstGeom prst="rect">
              <a:avLst/>
            </a:prstGeom>
            <a:noFill/>
            <a:ln>
              <a:noFill/>
            </a:ln>
            <a:effectLst/>
          </p:spPr>
        </p:pic>
      </p:grpSp>
      <p:sp>
        <p:nvSpPr>
          <p:cNvPr id="6" name="object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A0AAAAAAAAAAHYE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IyNj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RiEAANgUAAD4YQAA4C4AABAAAAAmAAAACAAAAD0wAAAAAAAA"/>
              </a:ext>
            </a:extLst>
          </p:cNvSpPr>
          <p:nvPr>
            <p:ph type="title"/>
          </p:nvPr>
        </p:nvSpPr>
        <p:spPr>
          <a:xfrm>
            <a:off x="5408930" y="3388360"/>
            <a:ext cx="10516870" cy="4231640"/>
          </a:xfrm>
        </p:spPr>
        <p:txBody>
          <a:bodyPr vert="horz" wrap="square" lIns="0" tIns="725170" rIns="0" bIns="0" numCol="1" spcCol="215900" anchor="t">
            <a:prstTxWarp prst="textNoShape">
              <a:avLst/>
            </a:prstTxWarp>
          </a:bodyPr>
          <a:lstStyle/>
          <a:p>
            <a:pPr marL="500380">
              <a:lnSpc>
                <a:spcPct val="100000"/>
              </a:lnSpc>
              <a:spcBef>
                <a:spcPts val="5710"/>
              </a:spcBef>
              <a:defRPr lang="en-us"/>
            </a:pPr>
            <a:r>
              <a:rPr lang="en-us" sz="13600" cap="none"/>
              <a:t>Thank</a:t>
            </a:r>
            <a:r>
              <a:rPr lang="en-us" sz="13600" cap="none" spc="-14"/>
              <a:t> </a:t>
            </a:r>
            <a:r>
              <a:rPr lang="en-us" sz="13600" cap="none"/>
              <a:t>you!</a:t>
            </a:r>
          </a:p>
          <a:p>
            <a:pPr marL="12700">
              <a:lnSpc>
                <a:spcPct val="100000"/>
              </a:lnSpc>
              <a:spcBef>
                <a:spcPts val="1825"/>
              </a:spcBef>
              <a:defRPr lang="en-us"/>
            </a:pPr>
            <a:endParaRPr lang="en-us" sz="2600" cap="none"/>
          </a:p>
        </p:txBody>
      </p:sp>
      <p:pic>
        <p:nvPicPr>
          <p:cNvPr id="7"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M87c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5QAAAAAAAA3V0AAGYFAAAQAAAAJgAAAAgAAAD//////////w=="/>
              </a:ext>
            </a:extLst>
          </p:cNvPicPr>
          <p:nvPr/>
        </p:nvPicPr>
        <p:blipFill>
          <a:blip r:embed="rId3"/>
          <a:stretch>
            <a:fillRect/>
          </a:stretch>
        </p:blipFill>
        <p:spPr>
          <a:xfrm>
            <a:off x="13084810" y="0"/>
            <a:ext cx="2173605" cy="877570"/>
          </a:xfrm>
          <a:prstGeom prst="rect">
            <a:avLst/>
          </a:prstGeom>
          <a:noFill/>
          <a:ln>
            <a:noFill/>
          </a:ln>
          <a:effectLst/>
        </p:spPr>
      </p:pic>
      <p:pic>
        <p:nvPicPr>
          <p:cNvPr id="8" name="object 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tBAAAAAAAAZU4AAGYFAAAQAAAAJgAAAAgAAAD//////////w=="/>
              </a:ext>
            </a:extLst>
          </p:cNvPicPr>
          <p:nvPr/>
        </p:nvPicPr>
        <p:blipFill>
          <a:blip r:embed="rId4"/>
          <a:stretch>
            <a:fillRect/>
          </a:stretch>
        </p:blipFill>
        <p:spPr>
          <a:xfrm>
            <a:off x="10573385" y="0"/>
            <a:ext cx="2170430" cy="877570"/>
          </a:xfrm>
          <a:prstGeom prst="rect">
            <a:avLst/>
          </a:prstGeom>
          <a:noFill/>
          <a:ln>
            <a:noFill/>
          </a:ln>
          <a:effectLst/>
        </p:spPr>
      </p:pic>
      <p:pic>
        <p:nvPicPr>
          <p:cNvPr id="9"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MxAAAAAAAA7T4AAGYFAAAQAAAAJgAAAAgAAAD//////////w=="/>
              </a:ext>
            </a:extLst>
          </p:cNvPicPr>
          <p:nvPr/>
        </p:nvPicPr>
        <p:blipFill>
          <a:blip r:embed="rId5"/>
          <a:stretch>
            <a:fillRect/>
          </a:stretch>
        </p:blipFill>
        <p:spPr>
          <a:xfrm>
            <a:off x="8058785" y="0"/>
            <a:ext cx="2170430" cy="877570"/>
          </a:xfrm>
          <a:prstGeom prst="rect">
            <a:avLst/>
          </a:prstGeom>
          <a:noFill/>
          <a:ln>
            <a:noFill/>
          </a:ln>
          <a:effectLst/>
        </p:spPr>
      </p:pic>
      <p:pic>
        <p:nvPicPr>
          <p:cNvPr id="10" name="object 10"/>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ZfAAAAAAAAVW0AAGYFAAAQAAAAJgAAAAgAAAD//////////w=="/>
              </a:ext>
            </a:extLst>
          </p:cNvPicPr>
          <p:nvPr/>
        </p:nvPicPr>
        <p:blipFill>
          <a:blip r:embed="rId6"/>
          <a:stretch>
            <a:fillRect/>
          </a:stretch>
        </p:blipFill>
        <p:spPr>
          <a:xfrm>
            <a:off x="15599410" y="0"/>
            <a:ext cx="2173605" cy="877570"/>
          </a:xfrm>
          <a:prstGeom prst="rect">
            <a:avLst/>
          </a:prstGeom>
          <a:noFill/>
          <a:ln>
            <a:noFill/>
          </a:ln>
          <a:effectLst/>
        </p:spPr>
      </p:pic>
      <p:pic>
        <p:nvPicPr>
          <p:cNvPr id="11" name="object 1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siAAAAAAAAdS8AAGYFAAAQAAAAJgAAAAgAAAD//////////w=="/>
              </a:ext>
            </a:extLst>
          </p:cNvPicPr>
          <p:nvPr/>
        </p:nvPicPr>
        <p:blipFill>
          <a:blip r:embed="rId7"/>
          <a:stretch>
            <a:fillRect/>
          </a:stretch>
        </p:blipFill>
        <p:spPr>
          <a:xfrm>
            <a:off x="5544185" y="0"/>
            <a:ext cx="2170430" cy="877570"/>
          </a:xfrm>
          <a:prstGeom prst="rect">
            <a:avLst/>
          </a:prstGeom>
          <a:noFill/>
          <a:ln>
            <a:noFill/>
          </a:ln>
          <a:effectLst/>
        </p:spPr>
      </p:pic>
      <p:pic>
        <p:nvPicPr>
          <p:cNvPr id="12" name="object 1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MSAAAAAAAAAiAAAGYFAAAQAAAAJgAAAAgAAAD//////////w=="/>
              </a:ext>
            </a:extLst>
          </p:cNvPicPr>
          <p:nvPr/>
        </p:nvPicPr>
        <p:blipFill>
          <a:blip r:embed="rId8"/>
          <a:stretch>
            <a:fillRect/>
          </a:stretch>
        </p:blipFill>
        <p:spPr>
          <a:xfrm>
            <a:off x="3029585" y="0"/>
            <a:ext cx="2173605" cy="877570"/>
          </a:xfrm>
          <a:prstGeom prst="rect">
            <a:avLst/>
          </a:prstGeom>
          <a:noFill/>
          <a:ln>
            <a:noFill/>
          </a:ln>
          <a:effectLst/>
        </p:spPr>
      </p:pic>
      <p:pic>
        <p:nvPicPr>
          <p:cNvPr id="13"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dnZ2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sDAAAAAAAAihAAAGYFAAAQAAAAJgAAAAgAAAD//////////w=="/>
              </a:ext>
            </a:extLst>
          </p:cNvPicPr>
          <p:nvPr/>
        </p:nvPicPr>
        <p:blipFill>
          <a:blip r:embed="rId9"/>
          <a:stretch>
            <a:fillRect/>
          </a:stretch>
        </p:blipFill>
        <p:spPr>
          <a:xfrm>
            <a:off x="514985" y="0"/>
            <a:ext cx="2173605" cy="877570"/>
          </a:xfrm>
          <a:prstGeom prst="rect">
            <a:avLst/>
          </a:prstGeom>
          <a:noFill/>
          <a:ln>
            <a:noFill/>
          </a:ln>
          <a:effectLst/>
        </p:spPr>
      </p:pic>
      <p:pic>
        <p:nvPicPr>
          <p:cNvPr id="14" name="object 1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5QAADKOQAA3V0AAEM/AAAQAAAAJgAAAAgAAAD//////////w=="/>
              </a:ext>
            </a:extLst>
          </p:cNvPicPr>
          <p:nvPr/>
        </p:nvPicPr>
        <p:blipFill>
          <a:blip r:embed="rId10"/>
          <a:stretch>
            <a:fillRect/>
          </a:stretch>
        </p:blipFill>
        <p:spPr>
          <a:xfrm>
            <a:off x="13084810" y="9394190"/>
            <a:ext cx="2173605" cy="889635"/>
          </a:xfrm>
          <a:prstGeom prst="rect">
            <a:avLst/>
          </a:prstGeom>
          <a:noFill/>
          <a:ln>
            <a:noFill/>
          </a:ln>
          <a:effectLst/>
        </p:spPr>
      </p:pic>
      <p:pic>
        <p:nvPicPr>
          <p:cNvPr id="15" name="object 1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ug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tBAADKOQAAZU4AAEM/AAAQAAAAJgAAAAgAAAD//////////w=="/>
              </a:ext>
            </a:extLst>
          </p:cNvPicPr>
          <p:nvPr/>
        </p:nvPicPr>
        <p:blipFill>
          <a:blip r:embed="rId11"/>
          <a:stretch>
            <a:fillRect/>
          </a:stretch>
        </p:blipFill>
        <p:spPr>
          <a:xfrm>
            <a:off x="10573385" y="9394190"/>
            <a:ext cx="2170430" cy="889635"/>
          </a:xfrm>
          <a:prstGeom prst="rect">
            <a:avLst/>
          </a:prstGeom>
          <a:noFill/>
          <a:ln>
            <a:noFill/>
          </a:ln>
          <a:effectLst/>
        </p:spPr>
      </p:pic>
      <p:pic>
        <p:nvPicPr>
          <p:cNvPr id="16" name="object 1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MxAADKOQAA7T4AAEM/AAAQAAAAJgAAAAgAAAD//////////w=="/>
              </a:ext>
            </a:extLst>
          </p:cNvPicPr>
          <p:nvPr/>
        </p:nvPicPr>
        <p:blipFill>
          <a:blip r:embed="rId12"/>
          <a:stretch>
            <a:fillRect/>
          </a:stretch>
        </p:blipFill>
        <p:spPr>
          <a:xfrm>
            <a:off x="8058785" y="9394190"/>
            <a:ext cx="2170430" cy="889635"/>
          </a:xfrm>
          <a:prstGeom prst="rect">
            <a:avLst/>
          </a:prstGeom>
          <a:noFill/>
          <a:ln>
            <a:noFill/>
          </a:ln>
          <a:effectLst/>
        </p:spPr>
      </p:pic>
      <p:pic>
        <p:nvPicPr>
          <p:cNvPr id="17" name="object 1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ZfAADKOQAAVW0AAEM/AAAQAAAAJgAAAAgAAAD//////////w=="/>
              </a:ext>
            </a:extLst>
          </p:cNvPicPr>
          <p:nvPr/>
        </p:nvPicPr>
        <p:blipFill>
          <a:blip r:embed="rId13"/>
          <a:stretch>
            <a:fillRect/>
          </a:stretch>
        </p:blipFill>
        <p:spPr>
          <a:xfrm>
            <a:off x="15599410" y="9394190"/>
            <a:ext cx="2173605" cy="889635"/>
          </a:xfrm>
          <a:prstGeom prst="rect">
            <a:avLst/>
          </a:prstGeom>
          <a:noFill/>
          <a:ln>
            <a:noFill/>
          </a:ln>
          <a:effectLst/>
        </p:spPr>
      </p:pic>
      <p:pic>
        <p:nvPicPr>
          <p:cNvPr id="18" name="object 1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l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siAADKOQAAdS8AAEM/AAAQAAAAJgAAAAgAAAD//////////w=="/>
              </a:ext>
            </a:extLst>
          </p:cNvPicPr>
          <p:nvPr/>
        </p:nvPicPr>
        <p:blipFill>
          <a:blip r:embed="rId14"/>
          <a:stretch>
            <a:fillRect/>
          </a:stretch>
        </p:blipFill>
        <p:spPr>
          <a:xfrm>
            <a:off x="5544185" y="9394190"/>
            <a:ext cx="2170430" cy="889635"/>
          </a:xfrm>
          <a:prstGeom prst="rect">
            <a:avLst/>
          </a:prstGeom>
          <a:noFill/>
          <a:ln>
            <a:noFill/>
          </a:ln>
          <a:effectLst/>
        </p:spPr>
      </p:pic>
      <p:pic>
        <p:nvPicPr>
          <p:cNvPr id="19" name="object 1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MSAADKOQAAAiAAAEM/AAAQAAAAJgAAAAgAAAD//////////w=="/>
              </a:ext>
            </a:extLst>
          </p:cNvPicPr>
          <p:nvPr/>
        </p:nvPicPr>
        <p:blipFill>
          <a:blip r:embed="rId15"/>
          <a:stretch>
            <a:fillRect/>
          </a:stretch>
        </p:blipFill>
        <p:spPr>
          <a:xfrm>
            <a:off x="3029585" y="9394190"/>
            <a:ext cx="2173605" cy="889635"/>
          </a:xfrm>
          <a:prstGeom prst="rect">
            <a:avLst/>
          </a:prstGeom>
          <a:noFill/>
          <a:ln>
            <a:noFill/>
          </a:ln>
          <a:effectLst/>
        </p:spPr>
      </p:pic>
      <p:pic>
        <p:nvPicPr>
          <p:cNvPr id="20" name="object 20"/>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qqe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sDAADKOQAAihAAAEM/AAAQAAAAJgAAAAgAAAD//////////w=="/>
              </a:ext>
            </a:extLst>
          </p:cNvPicPr>
          <p:nvPr/>
        </p:nvPicPr>
        <p:blipFill>
          <a:blip r:embed="rId16"/>
          <a:stretch>
            <a:fillRect/>
          </a:stretch>
        </p:blipFill>
        <p:spPr>
          <a:xfrm>
            <a:off x="514985" y="9394190"/>
            <a:ext cx="2173605" cy="889635"/>
          </a:xfrm>
          <a:prstGeom prst="rect">
            <a:avLst/>
          </a:prstGeom>
          <a:noFill/>
          <a:ln>
            <a:noFill/>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0SAAB+AgAAwiAAAGUPAAAQAAAAJgAAAAgAAAD//////////w=="/>
              </a:ext>
            </a:extLst>
          </p:cNvPicPr>
          <p:nvPr/>
        </p:nvPicPr>
        <p:blipFill>
          <a:blip r:embed="rId2"/>
          <a:stretch>
            <a:fillRect/>
          </a:stretch>
        </p:blipFill>
        <p:spPr>
          <a:xfrm>
            <a:off x="3066415" y="405130"/>
            <a:ext cx="2258695" cy="2097405"/>
          </a:xfrm>
          <a:prstGeom prst="rect">
            <a:avLst/>
          </a:prstGeom>
          <a:noFill/>
          <a:ln>
            <a:noFill/>
          </a:ln>
          <a:effectLst/>
        </p:spPr>
      </p:pic>
      <p:pic>
        <p:nvPicPr>
          <p:cNvPr id="3" name="object 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0SAADjLwAAwiAAAMo8AAAQAAAAJgAAAAgAAAD//////////w=="/>
              </a:ext>
            </a:extLst>
          </p:cNvPicPr>
          <p:nvPr/>
        </p:nvPicPr>
        <p:blipFill>
          <a:blip r:embed="rId3"/>
          <a:stretch>
            <a:fillRect/>
          </a:stretch>
        </p:blipFill>
        <p:spPr>
          <a:xfrm>
            <a:off x="3066415" y="7784465"/>
            <a:ext cx="2258695" cy="2097405"/>
          </a:xfrm>
          <a:prstGeom prst="rect">
            <a:avLst/>
          </a:prstGeom>
          <a:noFill/>
          <a:ln>
            <a:noFill/>
          </a:ln>
          <a:effectLst/>
        </p:spPr>
      </p:pic>
      <p:pic>
        <p:nvPicPr>
          <p:cNvPr id="4" name="object 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0DAAB+AgAA/RAAAGUPAAAQAAAAJgAAAAgAAAD//////////w=="/>
              </a:ext>
            </a:extLst>
          </p:cNvPicPr>
          <p:nvPr/>
        </p:nvPicPr>
        <p:blipFill>
          <a:blip r:embed="rId4"/>
          <a:stretch>
            <a:fillRect/>
          </a:stretch>
        </p:blipFill>
        <p:spPr>
          <a:xfrm>
            <a:off x="506095" y="405130"/>
            <a:ext cx="2255520" cy="2097405"/>
          </a:xfrm>
          <a:prstGeom prst="rect">
            <a:avLst/>
          </a:prstGeom>
          <a:noFill/>
          <a:ln>
            <a:noFill/>
          </a:ln>
          <a:effectLst/>
        </p:spPr>
      </p:pic>
      <p:pic>
        <p:nvPicPr>
          <p:cNvPr id="5"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0DAACgEQAA/RAAAIYeAAAQAAAAJgAAAAgAAAD//////////w=="/>
              </a:ext>
            </a:extLst>
          </p:cNvPicPr>
          <p:nvPr/>
        </p:nvPicPr>
        <p:blipFill>
          <a:blip r:embed="rId4"/>
          <a:stretch>
            <a:fillRect/>
          </a:stretch>
        </p:blipFill>
        <p:spPr>
          <a:xfrm>
            <a:off x="506095" y="2865120"/>
            <a:ext cx="2255520" cy="2096770"/>
          </a:xfrm>
          <a:prstGeom prst="rect">
            <a:avLst/>
          </a:prstGeom>
          <a:noFill/>
          <a:ln>
            <a:noFill/>
          </a:ln>
          <a:effectLst/>
        </p:spPr>
      </p:pic>
      <p:pic>
        <p:nvPicPr>
          <p:cNvPr id="6" name="object 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0DAADCIAAA/RAAAKgtAAAQAAAAJgAAAAgAAAD//////////w=="/>
              </a:ext>
            </a:extLst>
          </p:cNvPicPr>
          <p:nvPr/>
        </p:nvPicPr>
        <p:blipFill>
          <a:blip r:embed="rId5"/>
          <a:stretch>
            <a:fillRect/>
          </a:stretch>
        </p:blipFill>
        <p:spPr>
          <a:xfrm>
            <a:off x="506095" y="5325110"/>
            <a:ext cx="2255520" cy="2096770"/>
          </a:xfrm>
          <a:prstGeom prst="rect">
            <a:avLst/>
          </a:prstGeom>
          <a:noFill/>
          <a:ln>
            <a:noFill/>
          </a:ln>
          <a:effectLst/>
        </p:spPr>
      </p:pic>
      <p:pic>
        <p:nvPicPr>
          <p:cNvPr id="7"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0DAADjLwAA/RAAAMo8AAAQAAAAJgAAAAgAAAD//////////w=="/>
              </a:ext>
            </a:extLst>
          </p:cNvPicPr>
          <p:nvPr/>
        </p:nvPicPr>
        <p:blipFill>
          <a:blip r:embed="rId5"/>
          <a:stretch>
            <a:fillRect/>
          </a:stretch>
        </p:blipFill>
        <p:spPr>
          <a:xfrm>
            <a:off x="506095" y="7784465"/>
            <a:ext cx="2255520" cy="2097405"/>
          </a:xfrm>
          <a:prstGeom prst="rect">
            <a:avLst/>
          </a:prstGeom>
          <a:noFill/>
          <a:ln>
            <a:noFill/>
          </a:ln>
          <a:effectLst/>
        </p:spPr>
      </p:pic>
      <p:pic>
        <p:nvPicPr>
          <p:cNvPr id="8" name="object 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zEJj5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IiAAB+AgAAgjAAAGUPAAAQAAAAJgAAAAgAAAD//////////w=="/>
              </a:ext>
            </a:extLst>
          </p:cNvPicPr>
          <p:nvPr/>
        </p:nvPicPr>
        <p:blipFill>
          <a:blip r:embed="rId6"/>
          <a:stretch>
            <a:fillRect/>
          </a:stretch>
        </p:blipFill>
        <p:spPr>
          <a:xfrm>
            <a:off x="5629910" y="405130"/>
            <a:ext cx="2255520" cy="2097405"/>
          </a:xfrm>
          <a:prstGeom prst="rect">
            <a:avLst/>
          </a:prstGeom>
          <a:noFill/>
          <a:ln>
            <a:noFill/>
          </a:ln>
          <a:effectLst/>
        </p:spPr>
      </p:pic>
      <p:pic>
        <p:nvPicPr>
          <p:cNvPr id="9"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IiAADjLwAAgjAAAMo8AAAQAAAAJgAAAAgAAAD//////////w=="/>
              </a:ext>
            </a:extLst>
          </p:cNvPicPr>
          <p:nvPr/>
        </p:nvPicPr>
        <p:blipFill>
          <a:blip r:embed="rId7"/>
          <a:stretch>
            <a:fillRect/>
          </a:stretch>
        </p:blipFill>
        <p:spPr>
          <a:xfrm>
            <a:off x="5629910" y="7784465"/>
            <a:ext cx="2255520" cy="2097405"/>
          </a:xfrm>
          <a:prstGeom prst="rect">
            <a:avLst/>
          </a:prstGeom>
          <a:noFill/>
          <a:ln>
            <a:noFill/>
          </a:ln>
          <a:effectLst/>
        </p:spPr>
      </p:pic>
      <p:pic>
        <p:nvPicPr>
          <p:cNvPr id="10" name="object 10"/>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IyAAB+AgAARkAAAGUPAAAQAAAAJgAAAAgAAAD//////////w=="/>
              </a:ext>
            </a:extLst>
          </p:cNvPicPr>
          <p:nvPr/>
        </p:nvPicPr>
        <p:blipFill>
          <a:blip r:embed="rId8"/>
          <a:stretch>
            <a:fillRect/>
          </a:stretch>
        </p:blipFill>
        <p:spPr>
          <a:xfrm>
            <a:off x="8190230" y="405130"/>
            <a:ext cx="2258060" cy="2097405"/>
          </a:xfrm>
          <a:prstGeom prst="rect">
            <a:avLst/>
          </a:prstGeom>
          <a:noFill/>
          <a:ln>
            <a:noFill/>
          </a:ln>
          <a:effectLst/>
        </p:spPr>
      </p:pic>
      <p:pic>
        <p:nvPicPr>
          <p:cNvPr id="11" name="object 1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IyAACgEQAARkAAAIYeAAAQAAAAJgAAAAgAAAD//////////w=="/>
              </a:ext>
            </a:extLst>
          </p:cNvPicPr>
          <p:nvPr/>
        </p:nvPicPr>
        <p:blipFill>
          <a:blip r:embed="rId8"/>
          <a:stretch>
            <a:fillRect/>
          </a:stretch>
        </p:blipFill>
        <p:spPr>
          <a:xfrm>
            <a:off x="8190230" y="2865120"/>
            <a:ext cx="2258060" cy="2096770"/>
          </a:xfrm>
          <a:prstGeom prst="rect">
            <a:avLst/>
          </a:prstGeom>
          <a:noFill/>
          <a:ln>
            <a:noFill/>
          </a:ln>
          <a:effectLst/>
        </p:spPr>
      </p:pic>
      <p:pic>
        <p:nvPicPr>
          <p:cNvPr id="12" name="object 1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IyAADCIAAARkAAAKgtAAAQAAAAJgAAAAgAAAD//////////w=="/>
              </a:ext>
            </a:extLst>
          </p:cNvPicPr>
          <p:nvPr/>
        </p:nvPicPr>
        <p:blipFill>
          <a:blip r:embed="rId9"/>
          <a:stretch>
            <a:fillRect/>
          </a:stretch>
        </p:blipFill>
        <p:spPr>
          <a:xfrm>
            <a:off x="8190230" y="5325110"/>
            <a:ext cx="2258060" cy="2096770"/>
          </a:xfrm>
          <a:prstGeom prst="rect">
            <a:avLst/>
          </a:prstGeom>
          <a:noFill/>
          <a:ln>
            <a:noFill/>
          </a:ln>
          <a:effectLst/>
        </p:spPr>
      </p:pic>
      <p:grpSp>
        <p:nvGrpSpPr>
          <p:cNvPr id="13" name="object 13"/>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PwMAAA7CwAAR0AAAMo8AAAQAAAAJgAAAAgAAAD/////AAAAAA=="/>
              </a:ext>
            </a:extLst>
          </p:cNvGrpSpPr>
          <p:nvPr/>
        </p:nvGrpSpPr>
        <p:grpSpPr>
          <a:xfrm>
            <a:off x="2110740" y="1825625"/>
            <a:ext cx="8338185" cy="8056245"/>
            <a:chOff x="2110740" y="1825625"/>
            <a:chExt cx="8338185" cy="8056245"/>
          </a:xfrm>
        </p:grpSpPr>
        <p:pic>
          <p:nvPicPr>
            <p:cNvPr id="15" name="object 1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IyAADjLwAARkAAAMo8AAAAAAAAJgAAAAgAAAD//////////w=="/>
                </a:ext>
              </a:extLst>
            </p:cNvPicPr>
            <p:nvPr/>
          </p:nvPicPr>
          <p:blipFill>
            <a:blip r:embed="rId9"/>
            <a:stretch>
              <a:fillRect/>
            </a:stretch>
          </p:blipFill>
          <p:spPr>
            <a:xfrm>
              <a:off x="8190230" y="7784465"/>
              <a:ext cx="2258060" cy="2097405"/>
            </a:xfrm>
            <a:prstGeom prst="rect">
              <a:avLst/>
            </a:prstGeom>
            <a:noFill/>
            <a:ln>
              <a:noFill/>
            </a:ln>
            <a:effectLst/>
          </p:spPr>
        </p:pic>
        <p:sp>
          <p:nvSpPr>
            <p:cNvPr id="14" name="object 15"/>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wAADsLAACENgAADjQAAAAAAAAmAAAACAAAAP//////////"/>
                </a:ext>
              </a:extLst>
            </p:cNvSpPr>
            <p:nvPr/>
          </p:nvSpPr>
          <p:spPr>
            <a:xfrm>
              <a:off x="2110740" y="1825625"/>
              <a:ext cx="6751320" cy="6636385"/>
            </a:xfrm>
            <a:custGeom>
              <a:avLst/>
              <a:gdLst/>
              <a:ahLst/>
              <a:cxnLst/>
              <a:rect l="0" t="0" r="6751320" b="6636385"/>
              <a:pathLst>
                <a:path w="6751320" h="6636385">
                  <a:moveTo>
                    <a:pt x="6750814" y="0"/>
                  </a:moveTo>
                  <a:lnTo>
                    <a:pt x="0" y="0"/>
                  </a:lnTo>
                  <a:lnTo>
                    <a:pt x="0" y="6635944"/>
                  </a:lnTo>
                  <a:lnTo>
                    <a:pt x="6750814" y="6635944"/>
                  </a:lnTo>
                  <a:lnTo>
                    <a:pt x="6750814" y="0"/>
                  </a:lnTo>
                  <a:close/>
                </a:path>
              </a:pathLst>
            </a:custGeom>
            <a:solidFill>
              <a:srgbClr val="FFFFFF"/>
            </a:solidFill>
            <a:ln>
              <a:noFill/>
            </a:ln>
            <a:effectLst/>
          </p:spPr>
          <p:txBody>
            <a:bodyPr vert="horz" wrap="square" lIns="0" tIns="0" rIns="0" bIns="0" numCol="1" spcCol="215900" anchor="t"/>
            <a:lstStyle/>
            <a:p>
              <a:pPr>
                <a:defRPr lang="en-us"/>
              </a:pPr>
              <a:endParaRPr/>
            </a:p>
          </p:txBody>
        </p:sp>
      </p:grpSp>
      <p:grpSp>
        <p:nvGrpSpPr>
          <p:cNvPr id="16" name="object 16"/>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GVGAAB6BgAAk1UAAKUUAAAQAAAAJgAAAAgAAAD/////AAAAAA=="/>
              </a:ext>
            </a:extLst>
          </p:cNvGrpSpPr>
          <p:nvPr/>
        </p:nvGrpSpPr>
        <p:grpSpPr>
          <a:xfrm>
            <a:off x="11443335" y="1052830"/>
            <a:ext cx="2467610" cy="2303145"/>
            <a:chOff x="11443335" y="1052830"/>
            <a:chExt cx="2467610" cy="2303145"/>
          </a:xfrm>
        </p:grpSpPr>
        <p:sp>
          <p:nvSpPr>
            <p:cNvPr id="20" name="Curve4"/>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v0gAANEHAACTVQAApRQAAAAAAAAmAAAACAAAAP//////////"/>
                </a:ext>
              </a:extLst>
            </p:cNvSpPr>
            <p:nvPr/>
          </p:nvSpPr>
          <p:spPr>
            <a:xfrm>
              <a:off x="11825605" y="1270635"/>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1"/>
                  </a:lnTo>
                  <a:lnTo>
                    <a:pt x="4259" y="1137482"/>
                  </a:lnTo>
                  <a:lnTo>
                    <a:pt x="9515" y="1184064"/>
                  </a:lnTo>
                  <a:lnTo>
                    <a:pt x="16793" y="1230003"/>
                  </a:lnTo>
                  <a:lnTo>
                    <a:pt x="26047" y="1275253"/>
                  </a:lnTo>
                  <a:lnTo>
                    <a:pt x="37233" y="1319767"/>
                  </a:lnTo>
                  <a:lnTo>
                    <a:pt x="50303" y="1363499"/>
                  </a:lnTo>
                  <a:lnTo>
                    <a:pt x="65211" y="1406403"/>
                  </a:lnTo>
                  <a:lnTo>
                    <a:pt x="81913" y="1448434"/>
                  </a:lnTo>
                  <a:lnTo>
                    <a:pt x="100361" y="1489546"/>
                  </a:lnTo>
                  <a:lnTo>
                    <a:pt x="120510" y="1529692"/>
                  </a:lnTo>
                  <a:lnTo>
                    <a:pt x="142314" y="1568826"/>
                  </a:lnTo>
                  <a:lnTo>
                    <a:pt x="165727" y="1606904"/>
                  </a:lnTo>
                  <a:lnTo>
                    <a:pt x="190702" y="1643878"/>
                  </a:lnTo>
                  <a:lnTo>
                    <a:pt x="217195" y="1679702"/>
                  </a:lnTo>
                  <a:lnTo>
                    <a:pt x="245159" y="1714332"/>
                  </a:lnTo>
                  <a:lnTo>
                    <a:pt x="274548" y="1747720"/>
                  </a:lnTo>
                  <a:lnTo>
                    <a:pt x="305316" y="1779821"/>
                  </a:lnTo>
                  <a:lnTo>
                    <a:pt x="337417" y="1810589"/>
                  </a:lnTo>
                  <a:lnTo>
                    <a:pt x="370805" y="1839978"/>
                  </a:lnTo>
                  <a:lnTo>
                    <a:pt x="405434" y="1867942"/>
                  </a:lnTo>
                  <a:lnTo>
                    <a:pt x="441259" y="1894434"/>
                  </a:lnTo>
                  <a:lnTo>
                    <a:pt x="478233" y="1919410"/>
                  </a:lnTo>
                  <a:lnTo>
                    <a:pt x="516310" y="1942823"/>
                  </a:lnTo>
                  <a:lnTo>
                    <a:pt x="555445" y="1964627"/>
                  </a:lnTo>
                  <a:lnTo>
                    <a:pt x="595591" y="1984776"/>
                  </a:lnTo>
                  <a:lnTo>
                    <a:pt x="636702" y="2003224"/>
                  </a:lnTo>
                  <a:lnTo>
                    <a:pt x="678733" y="2019925"/>
                  </a:lnTo>
                  <a:lnTo>
                    <a:pt x="721638" y="2034834"/>
                  </a:lnTo>
                  <a:lnTo>
                    <a:pt x="765370" y="2047904"/>
                  </a:lnTo>
                  <a:lnTo>
                    <a:pt x="809883" y="2059089"/>
                  </a:lnTo>
                  <a:lnTo>
                    <a:pt x="855132" y="2068344"/>
                  </a:lnTo>
                  <a:lnTo>
                    <a:pt x="901071" y="2075622"/>
                  </a:lnTo>
                  <a:lnTo>
                    <a:pt x="947654" y="2080878"/>
                  </a:lnTo>
                  <a:lnTo>
                    <a:pt x="994834" y="2084065"/>
                  </a:lnTo>
                  <a:lnTo>
                    <a:pt x="1042567" y="2085137"/>
                  </a:lnTo>
                  <a:lnTo>
                    <a:pt x="1090299" y="2084065"/>
                  </a:lnTo>
                  <a:lnTo>
                    <a:pt x="1137480" y="2080878"/>
                  </a:lnTo>
                  <a:lnTo>
                    <a:pt x="1184063" y="2075622"/>
                  </a:lnTo>
                  <a:lnTo>
                    <a:pt x="1230003" y="2068344"/>
                  </a:lnTo>
                  <a:lnTo>
                    <a:pt x="1275252" y="2059089"/>
                  </a:lnTo>
                  <a:lnTo>
                    <a:pt x="1319766" y="2047904"/>
                  </a:lnTo>
                  <a:lnTo>
                    <a:pt x="1363498" y="2034834"/>
                  </a:lnTo>
                  <a:lnTo>
                    <a:pt x="1406403" y="2019925"/>
                  </a:lnTo>
                  <a:lnTo>
                    <a:pt x="1448434" y="2003224"/>
                  </a:lnTo>
                  <a:lnTo>
                    <a:pt x="1489546" y="1984776"/>
                  </a:lnTo>
                  <a:lnTo>
                    <a:pt x="1529692" y="1964627"/>
                  </a:lnTo>
                  <a:lnTo>
                    <a:pt x="1568826" y="1942823"/>
                  </a:lnTo>
                  <a:lnTo>
                    <a:pt x="1606904" y="1919410"/>
                  </a:lnTo>
                  <a:lnTo>
                    <a:pt x="1643878" y="1894434"/>
                  </a:lnTo>
                  <a:lnTo>
                    <a:pt x="1679702" y="1867942"/>
                  </a:lnTo>
                  <a:lnTo>
                    <a:pt x="1714332" y="1839978"/>
                  </a:lnTo>
                  <a:lnTo>
                    <a:pt x="1747720" y="1810589"/>
                  </a:lnTo>
                  <a:lnTo>
                    <a:pt x="1779821" y="1779821"/>
                  </a:lnTo>
                  <a:lnTo>
                    <a:pt x="1810588" y="1747720"/>
                  </a:lnTo>
                  <a:lnTo>
                    <a:pt x="1839977" y="1714332"/>
                  </a:lnTo>
                  <a:lnTo>
                    <a:pt x="1867941" y="1679702"/>
                  </a:lnTo>
                  <a:lnTo>
                    <a:pt x="1894433" y="1643878"/>
                  </a:lnTo>
                  <a:lnTo>
                    <a:pt x="1919409" y="1606904"/>
                  </a:lnTo>
                  <a:lnTo>
                    <a:pt x="1942822" y="1568826"/>
                  </a:lnTo>
                  <a:lnTo>
                    <a:pt x="1964625" y="1529692"/>
                  </a:lnTo>
                  <a:lnTo>
                    <a:pt x="1984774" y="1489546"/>
                  </a:lnTo>
                  <a:lnTo>
                    <a:pt x="2003222" y="1448434"/>
                  </a:lnTo>
                  <a:lnTo>
                    <a:pt x="2019924" y="1406403"/>
                  </a:lnTo>
                  <a:lnTo>
                    <a:pt x="2034832" y="1363499"/>
                  </a:lnTo>
                  <a:lnTo>
                    <a:pt x="2047902" y="1319767"/>
                  </a:lnTo>
                  <a:lnTo>
                    <a:pt x="2059087" y="1275253"/>
                  </a:lnTo>
                  <a:lnTo>
                    <a:pt x="2068342" y="1230003"/>
                  </a:lnTo>
                  <a:lnTo>
                    <a:pt x="2075620" y="1184064"/>
                  </a:lnTo>
                  <a:lnTo>
                    <a:pt x="2080875" y="1137482"/>
                  </a:lnTo>
                  <a:lnTo>
                    <a:pt x="2084062" y="1090301"/>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19" name="Picture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1GAACVBgAAXVMAAGgTAAAAAAAAJgAAAAgAAAD//////////w=="/>
                </a:ext>
              </a:extLst>
            </p:cNvPicPr>
            <p:nvPr/>
          </p:nvPicPr>
          <p:blipFill>
            <a:blip r:embed="rId10"/>
            <a:stretch>
              <a:fillRect/>
            </a:stretch>
          </p:blipFill>
          <p:spPr>
            <a:xfrm>
              <a:off x="11458575" y="1069975"/>
              <a:ext cx="2092960" cy="2084705"/>
            </a:xfrm>
            <a:prstGeom prst="rect">
              <a:avLst/>
            </a:prstGeom>
            <a:noFill/>
            <a:ln>
              <a:noFill/>
            </a:ln>
            <a:effectLst/>
          </p:spPr>
        </p:pic>
        <p:sp>
          <p:nvSpPr>
            <p:cNvPr id="18" name="Curve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fUYAAJUGAABeUwAAaBMAAAAAAAAmAAAACAAAAP//////////"/>
                </a:ext>
              </a:extLst>
            </p:cNvSpPr>
            <p:nvPr/>
          </p:nvSpPr>
          <p:spPr>
            <a:xfrm>
              <a:off x="11458575" y="1069975"/>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8"/>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29"/>
                  </a:lnTo>
                  <a:lnTo>
                    <a:pt x="116784" y="1522075"/>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17" name="Curve3"/>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ZUYAAHoGAAB1UwAAhhMAAAAAAAAmAAAACAAAAP//////////"/>
                </a:ext>
              </a:extLst>
            </p:cNvSpPr>
            <p:nvPr/>
          </p:nvSpPr>
          <p:spPr>
            <a:xfrm>
              <a:off x="11443335" y="1052830"/>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grpSp>
        <p:nvGrpSpPr>
          <p:cNvPr id="21" name="object 2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P///wAfAAAAVAAAAAAAAAAAAAAAAAAAAAAAAAAAAAAAAAAAAAAAAAAAAAAAAAAAAAAAAAAAAAAAAAAAAAAAAAAAAAAAAAAAAAAAAAAAAAAAAAAAAAAAAAAAAAAAAAAAACEAAAAYAAAAFAAAAGVGAACiGAAAk1UAAM0mAAAQAAAAJgAAAAgAAAD/////AAAAAA=="/>
              </a:ext>
            </a:extLst>
          </p:cNvGrpSpPr>
          <p:nvPr/>
        </p:nvGrpSpPr>
        <p:grpSpPr>
          <a:xfrm>
            <a:off x="11443335" y="4004310"/>
            <a:ext cx="2467610" cy="2303145"/>
            <a:chOff x="11443335" y="4004310"/>
            <a:chExt cx="2467610" cy="2303145"/>
          </a:xfrm>
        </p:grpSpPr>
        <p:sp>
          <p:nvSpPr>
            <p:cNvPr id="25" name="object 2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v0gAAPkZAACTVQAAzSYAAAAAAAAmAAAACAAAAP//////////"/>
                </a:ext>
              </a:extLst>
            </p:cNvSpPr>
            <p:nvPr/>
          </p:nvSpPr>
          <p:spPr>
            <a:xfrm>
              <a:off x="11825605" y="4222115"/>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1"/>
                  </a:lnTo>
                  <a:lnTo>
                    <a:pt x="4259" y="1137482"/>
                  </a:lnTo>
                  <a:lnTo>
                    <a:pt x="9515" y="1184064"/>
                  </a:lnTo>
                  <a:lnTo>
                    <a:pt x="16793" y="1230003"/>
                  </a:lnTo>
                  <a:lnTo>
                    <a:pt x="26047" y="1275253"/>
                  </a:lnTo>
                  <a:lnTo>
                    <a:pt x="37233" y="1319767"/>
                  </a:lnTo>
                  <a:lnTo>
                    <a:pt x="50303" y="1363499"/>
                  </a:lnTo>
                  <a:lnTo>
                    <a:pt x="65211" y="1406403"/>
                  </a:lnTo>
                  <a:lnTo>
                    <a:pt x="81913" y="1448434"/>
                  </a:lnTo>
                  <a:lnTo>
                    <a:pt x="100361" y="1489546"/>
                  </a:lnTo>
                  <a:lnTo>
                    <a:pt x="120510" y="1529692"/>
                  </a:lnTo>
                  <a:lnTo>
                    <a:pt x="142314" y="1568826"/>
                  </a:lnTo>
                  <a:lnTo>
                    <a:pt x="165727" y="1606904"/>
                  </a:lnTo>
                  <a:lnTo>
                    <a:pt x="190702" y="1643878"/>
                  </a:lnTo>
                  <a:lnTo>
                    <a:pt x="217195" y="1679702"/>
                  </a:lnTo>
                  <a:lnTo>
                    <a:pt x="245159" y="1714332"/>
                  </a:lnTo>
                  <a:lnTo>
                    <a:pt x="274548" y="1747720"/>
                  </a:lnTo>
                  <a:lnTo>
                    <a:pt x="305316" y="1779821"/>
                  </a:lnTo>
                  <a:lnTo>
                    <a:pt x="337417" y="1810589"/>
                  </a:lnTo>
                  <a:lnTo>
                    <a:pt x="370805" y="1839978"/>
                  </a:lnTo>
                  <a:lnTo>
                    <a:pt x="405434" y="1867942"/>
                  </a:lnTo>
                  <a:lnTo>
                    <a:pt x="441259" y="1894434"/>
                  </a:lnTo>
                  <a:lnTo>
                    <a:pt x="478233" y="1919410"/>
                  </a:lnTo>
                  <a:lnTo>
                    <a:pt x="516310" y="1942823"/>
                  </a:lnTo>
                  <a:lnTo>
                    <a:pt x="555445" y="1964627"/>
                  </a:lnTo>
                  <a:lnTo>
                    <a:pt x="595591" y="1984776"/>
                  </a:lnTo>
                  <a:lnTo>
                    <a:pt x="636702" y="2003224"/>
                  </a:lnTo>
                  <a:lnTo>
                    <a:pt x="678733" y="2019925"/>
                  </a:lnTo>
                  <a:lnTo>
                    <a:pt x="721638" y="2034834"/>
                  </a:lnTo>
                  <a:lnTo>
                    <a:pt x="765370" y="2047904"/>
                  </a:lnTo>
                  <a:lnTo>
                    <a:pt x="809883" y="2059089"/>
                  </a:lnTo>
                  <a:lnTo>
                    <a:pt x="855132" y="2068344"/>
                  </a:lnTo>
                  <a:lnTo>
                    <a:pt x="901071" y="2075622"/>
                  </a:lnTo>
                  <a:lnTo>
                    <a:pt x="947654" y="2080878"/>
                  </a:lnTo>
                  <a:lnTo>
                    <a:pt x="994834" y="2084065"/>
                  </a:lnTo>
                  <a:lnTo>
                    <a:pt x="1042567" y="2085137"/>
                  </a:lnTo>
                  <a:lnTo>
                    <a:pt x="1090299" y="2084065"/>
                  </a:lnTo>
                  <a:lnTo>
                    <a:pt x="1137480" y="2080878"/>
                  </a:lnTo>
                  <a:lnTo>
                    <a:pt x="1184063" y="2075622"/>
                  </a:lnTo>
                  <a:lnTo>
                    <a:pt x="1230003" y="2068344"/>
                  </a:lnTo>
                  <a:lnTo>
                    <a:pt x="1275252" y="2059089"/>
                  </a:lnTo>
                  <a:lnTo>
                    <a:pt x="1319766" y="2047904"/>
                  </a:lnTo>
                  <a:lnTo>
                    <a:pt x="1363498" y="2034834"/>
                  </a:lnTo>
                  <a:lnTo>
                    <a:pt x="1406403" y="2019925"/>
                  </a:lnTo>
                  <a:lnTo>
                    <a:pt x="1448434" y="2003224"/>
                  </a:lnTo>
                  <a:lnTo>
                    <a:pt x="1489546" y="1984776"/>
                  </a:lnTo>
                  <a:lnTo>
                    <a:pt x="1529692" y="1964627"/>
                  </a:lnTo>
                  <a:lnTo>
                    <a:pt x="1568826" y="1942823"/>
                  </a:lnTo>
                  <a:lnTo>
                    <a:pt x="1606904" y="1919410"/>
                  </a:lnTo>
                  <a:lnTo>
                    <a:pt x="1643878" y="1894434"/>
                  </a:lnTo>
                  <a:lnTo>
                    <a:pt x="1679702" y="1867942"/>
                  </a:lnTo>
                  <a:lnTo>
                    <a:pt x="1714332" y="1839978"/>
                  </a:lnTo>
                  <a:lnTo>
                    <a:pt x="1747720" y="1810589"/>
                  </a:lnTo>
                  <a:lnTo>
                    <a:pt x="1779821" y="1779821"/>
                  </a:lnTo>
                  <a:lnTo>
                    <a:pt x="1810588" y="1747720"/>
                  </a:lnTo>
                  <a:lnTo>
                    <a:pt x="1839977" y="1714332"/>
                  </a:lnTo>
                  <a:lnTo>
                    <a:pt x="1867941" y="1679702"/>
                  </a:lnTo>
                  <a:lnTo>
                    <a:pt x="1894433" y="1643878"/>
                  </a:lnTo>
                  <a:lnTo>
                    <a:pt x="1919409" y="1606904"/>
                  </a:lnTo>
                  <a:lnTo>
                    <a:pt x="1942822" y="1568826"/>
                  </a:lnTo>
                  <a:lnTo>
                    <a:pt x="1964625" y="1529692"/>
                  </a:lnTo>
                  <a:lnTo>
                    <a:pt x="1984774" y="1489546"/>
                  </a:lnTo>
                  <a:lnTo>
                    <a:pt x="2003222" y="1448434"/>
                  </a:lnTo>
                  <a:lnTo>
                    <a:pt x="2019924" y="1406403"/>
                  </a:lnTo>
                  <a:lnTo>
                    <a:pt x="2034832" y="1363499"/>
                  </a:lnTo>
                  <a:lnTo>
                    <a:pt x="2047902" y="1319767"/>
                  </a:lnTo>
                  <a:lnTo>
                    <a:pt x="2059087" y="1275253"/>
                  </a:lnTo>
                  <a:lnTo>
                    <a:pt x="2068342" y="1230003"/>
                  </a:lnTo>
                  <a:lnTo>
                    <a:pt x="2075620" y="1184064"/>
                  </a:lnTo>
                  <a:lnTo>
                    <a:pt x="2080875" y="1137482"/>
                  </a:lnTo>
                  <a:lnTo>
                    <a:pt x="2084062" y="1090301"/>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24" name="object 2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1GAAC9GAAAXVMAAJAlAAAAAAAAJgAAAAgAAAD//////////w=="/>
                </a:ext>
              </a:extLst>
            </p:cNvPicPr>
            <p:nvPr/>
          </p:nvPicPr>
          <p:blipFill>
            <a:blip r:embed="rId11"/>
            <a:stretch>
              <a:fillRect/>
            </a:stretch>
          </p:blipFill>
          <p:spPr>
            <a:xfrm>
              <a:off x="11458575" y="4021455"/>
              <a:ext cx="2092960" cy="2084705"/>
            </a:xfrm>
            <a:prstGeom prst="rect">
              <a:avLst/>
            </a:prstGeom>
            <a:noFill/>
            <a:ln>
              <a:noFill/>
            </a:ln>
            <a:effectLst/>
          </p:spPr>
        </p:pic>
        <p:sp>
          <p:nvSpPr>
            <p:cNvPr id="23" name="object 24"/>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fUYAAL0YAABeUwAAkCUAAAAAAAAmAAAACAAAAP//////////"/>
                </a:ext>
              </a:extLst>
            </p:cNvSpPr>
            <p:nvPr/>
          </p:nvSpPr>
          <p:spPr>
            <a:xfrm>
              <a:off x="11458575" y="4021455"/>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8"/>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29"/>
                  </a:lnTo>
                  <a:lnTo>
                    <a:pt x="116784" y="1522075"/>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22" name="object 25"/>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ZUYAAKIYAAB1UwAAriUAAAAAAAAmAAAACAAAAP//////////"/>
                </a:ext>
              </a:extLst>
            </p:cNvSpPr>
            <p:nvPr/>
          </p:nvSpPr>
          <p:spPr>
            <a:xfrm>
              <a:off x="11443335" y="4004310"/>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grpSp>
        <p:nvGrpSpPr>
          <p:cNvPr id="26" name="object 26"/>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P///wAfAAAAVAAAAAAAAAAAAAAAAAAAAAAAAAAAAAAAAAAAAAAAAAAAAAAAAAAAAAAAAAAAAAAAAAAAAAAAAAAAAAAAAAAAAAAAAAAAAAAAAAAAAAAAAAAAAAAAAAAAACEAAAAYAAAAFAAAAGVGAADJKgAAk1UAAPQ4AAAQAAAAJgAAAAgAAAD/////AAAAAA=="/>
              </a:ext>
            </a:extLst>
          </p:cNvGrpSpPr>
          <p:nvPr/>
        </p:nvGrpSpPr>
        <p:grpSpPr>
          <a:xfrm>
            <a:off x="11443335" y="6955155"/>
            <a:ext cx="2467610" cy="2303145"/>
            <a:chOff x="11443335" y="6955155"/>
            <a:chExt cx="2467610" cy="2303145"/>
          </a:xfrm>
        </p:grpSpPr>
        <p:sp>
          <p:nvSpPr>
            <p:cNvPr id="30" name="object 27"/>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v0gAACAsAACTVQAA9DgAAAAAAAAmAAAACAAAAP//////////"/>
                </a:ext>
              </a:extLst>
            </p:cNvSpPr>
            <p:nvPr/>
          </p:nvSpPr>
          <p:spPr>
            <a:xfrm>
              <a:off x="11825605" y="7172960"/>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0"/>
                  </a:lnTo>
                  <a:lnTo>
                    <a:pt x="4259" y="1137481"/>
                  </a:lnTo>
                  <a:lnTo>
                    <a:pt x="9515" y="1184063"/>
                  </a:lnTo>
                  <a:lnTo>
                    <a:pt x="16793" y="1230002"/>
                  </a:lnTo>
                  <a:lnTo>
                    <a:pt x="26047" y="1275252"/>
                  </a:lnTo>
                  <a:lnTo>
                    <a:pt x="37233" y="1319765"/>
                  </a:lnTo>
                  <a:lnTo>
                    <a:pt x="50303" y="1363498"/>
                  </a:lnTo>
                  <a:lnTo>
                    <a:pt x="65211" y="1406402"/>
                  </a:lnTo>
                  <a:lnTo>
                    <a:pt x="81913" y="1448433"/>
                  </a:lnTo>
                  <a:lnTo>
                    <a:pt x="100361" y="1489545"/>
                  </a:lnTo>
                  <a:lnTo>
                    <a:pt x="120510" y="1529691"/>
                  </a:lnTo>
                  <a:lnTo>
                    <a:pt x="142314" y="1568825"/>
                  </a:lnTo>
                  <a:lnTo>
                    <a:pt x="165727" y="1606903"/>
                  </a:lnTo>
                  <a:lnTo>
                    <a:pt x="190702" y="1643877"/>
                  </a:lnTo>
                  <a:lnTo>
                    <a:pt x="217195" y="1679701"/>
                  </a:lnTo>
                  <a:lnTo>
                    <a:pt x="245159" y="1714331"/>
                  </a:lnTo>
                  <a:lnTo>
                    <a:pt x="274548" y="1747719"/>
                  </a:lnTo>
                  <a:lnTo>
                    <a:pt x="305316" y="1779820"/>
                  </a:lnTo>
                  <a:lnTo>
                    <a:pt x="337417" y="1810588"/>
                  </a:lnTo>
                  <a:lnTo>
                    <a:pt x="370805" y="1839977"/>
                  </a:lnTo>
                  <a:lnTo>
                    <a:pt x="405434" y="1867940"/>
                  </a:lnTo>
                  <a:lnTo>
                    <a:pt x="441259" y="1894433"/>
                  </a:lnTo>
                  <a:lnTo>
                    <a:pt x="478233" y="1919409"/>
                  </a:lnTo>
                  <a:lnTo>
                    <a:pt x="516310" y="1942822"/>
                  </a:lnTo>
                  <a:lnTo>
                    <a:pt x="555445" y="1964626"/>
                  </a:lnTo>
                  <a:lnTo>
                    <a:pt x="595591" y="1984775"/>
                  </a:lnTo>
                  <a:lnTo>
                    <a:pt x="636702" y="2003223"/>
                  </a:lnTo>
                  <a:lnTo>
                    <a:pt x="678733" y="2019924"/>
                  </a:lnTo>
                  <a:lnTo>
                    <a:pt x="721638" y="2034833"/>
                  </a:lnTo>
                  <a:lnTo>
                    <a:pt x="765370" y="2047903"/>
                  </a:lnTo>
                  <a:lnTo>
                    <a:pt x="809883" y="2059088"/>
                  </a:lnTo>
                  <a:lnTo>
                    <a:pt x="855132" y="2068343"/>
                  </a:lnTo>
                  <a:lnTo>
                    <a:pt x="901071" y="2075621"/>
                  </a:lnTo>
                  <a:lnTo>
                    <a:pt x="947654" y="2080876"/>
                  </a:lnTo>
                  <a:lnTo>
                    <a:pt x="994834" y="2084063"/>
                  </a:lnTo>
                  <a:lnTo>
                    <a:pt x="1042567" y="2085136"/>
                  </a:lnTo>
                  <a:lnTo>
                    <a:pt x="1090299" y="2084063"/>
                  </a:lnTo>
                  <a:lnTo>
                    <a:pt x="1137480" y="2080876"/>
                  </a:lnTo>
                  <a:lnTo>
                    <a:pt x="1184063" y="2075621"/>
                  </a:lnTo>
                  <a:lnTo>
                    <a:pt x="1230003" y="2068343"/>
                  </a:lnTo>
                  <a:lnTo>
                    <a:pt x="1275252" y="2059088"/>
                  </a:lnTo>
                  <a:lnTo>
                    <a:pt x="1319766" y="2047903"/>
                  </a:lnTo>
                  <a:lnTo>
                    <a:pt x="1363498" y="2034833"/>
                  </a:lnTo>
                  <a:lnTo>
                    <a:pt x="1406403" y="2019924"/>
                  </a:lnTo>
                  <a:lnTo>
                    <a:pt x="1448434" y="2003223"/>
                  </a:lnTo>
                  <a:lnTo>
                    <a:pt x="1489546" y="1984775"/>
                  </a:lnTo>
                  <a:lnTo>
                    <a:pt x="1529692" y="1964626"/>
                  </a:lnTo>
                  <a:lnTo>
                    <a:pt x="1568826" y="1942822"/>
                  </a:lnTo>
                  <a:lnTo>
                    <a:pt x="1606904" y="1919409"/>
                  </a:lnTo>
                  <a:lnTo>
                    <a:pt x="1643878" y="1894433"/>
                  </a:lnTo>
                  <a:lnTo>
                    <a:pt x="1679702" y="1867940"/>
                  </a:lnTo>
                  <a:lnTo>
                    <a:pt x="1714332" y="1839977"/>
                  </a:lnTo>
                  <a:lnTo>
                    <a:pt x="1747720" y="1810588"/>
                  </a:lnTo>
                  <a:lnTo>
                    <a:pt x="1779821" y="1779820"/>
                  </a:lnTo>
                  <a:lnTo>
                    <a:pt x="1810588" y="1747719"/>
                  </a:lnTo>
                  <a:lnTo>
                    <a:pt x="1839977" y="1714331"/>
                  </a:lnTo>
                  <a:lnTo>
                    <a:pt x="1867941" y="1679701"/>
                  </a:lnTo>
                  <a:lnTo>
                    <a:pt x="1894433" y="1643877"/>
                  </a:lnTo>
                  <a:lnTo>
                    <a:pt x="1919409" y="1606903"/>
                  </a:lnTo>
                  <a:lnTo>
                    <a:pt x="1942822" y="1568825"/>
                  </a:lnTo>
                  <a:lnTo>
                    <a:pt x="1964625" y="1529691"/>
                  </a:lnTo>
                  <a:lnTo>
                    <a:pt x="1984774" y="1489545"/>
                  </a:lnTo>
                  <a:lnTo>
                    <a:pt x="2003222" y="1448433"/>
                  </a:lnTo>
                  <a:lnTo>
                    <a:pt x="2019924" y="1406402"/>
                  </a:lnTo>
                  <a:lnTo>
                    <a:pt x="2034832" y="1363498"/>
                  </a:lnTo>
                  <a:lnTo>
                    <a:pt x="2047902" y="1319765"/>
                  </a:lnTo>
                  <a:lnTo>
                    <a:pt x="2059087" y="1275252"/>
                  </a:lnTo>
                  <a:lnTo>
                    <a:pt x="2068342" y="1230002"/>
                  </a:lnTo>
                  <a:lnTo>
                    <a:pt x="2075620" y="1184063"/>
                  </a:lnTo>
                  <a:lnTo>
                    <a:pt x="2080875" y="1137481"/>
                  </a:lnTo>
                  <a:lnTo>
                    <a:pt x="2084062" y="1090300"/>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29" name="object 2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wy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1GAAAjKwAAXVMAALc3AAAAAAAAJgAAAAgAAAD//////////w=="/>
                </a:ext>
              </a:extLst>
            </p:cNvPicPr>
            <p:nvPr/>
          </p:nvPicPr>
          <p:blipFill>
            <a:blip r:embed="rId12"/>
            <a:stretch>
              <a:fillRect/>
            </a:stretch>
          </p:blipFill>
          <p:spPr>
            <a:xfrm>
              <a:off x="11458575" y="7012305"/>
              <a:ext cx="2092960" cy="2044700"/>
            </a:xfrm>
            <a:prstGeom prst="rect">
              <a:avLst/>
            </a:prstGeom>
            <a:noFill/>
            <a:ln>
              <a:noFill/>
            </a:ln>
            <a:effectLst/>
          </p:spPr>
        </p:pic>
        <p:sp>
          <p:nvSpPr>
            <p:cNvPr id="28" name="object 29"/>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fUYAAOQqAABeUwAAtzcAAAAAAAAmAAAACAAAAP//////////"/>
                </a:ext>
              </a:extLst>
            </p:cNvSpPr>
            <p:nvPr/>
          </p:nvSpPr>
          <p:spPr>
            <a:xfrm>
              <a:off x="11458575" y="6972300"/>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9"/>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30"/>
                  </a:lnTo>
                  <a:lnTo>
                    <a:pt x="116784" y="1522076"/>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27" name="object 3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ZUYAAMkqAAB1UwAA1TcAAAAAAAAmAAAACAAAAP//////////"/>
                </a:ext>
              </a:extLst>
            </p:cNvSpPr>
            <p:nvPr/>
          </p:nvSpPr>
          <p:spPr>
            <a:xfrm>
              <a:off x="11443335" y="6955155"/>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sp>
        <p:nvSpPr>
          <p:cNvPr id="31" name="object 3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BQ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MREAAAkUAAAvMgAAMSMAABAgAAAmAAAACAAAAD0wAAAAAAAA"/>
              </a:ext>
            </a:extLst>
          </p:cNvSpPr>
          <p:nvPr>
            <p:ph type="title"/>
          </p:nvPr>
        </p:nvSpPr>
        <p:spPr>
          <a:xfrm>
            <a:off x="2794635" y="3256915"/>
            <a:ext cx="5363210" cy="2463800"/>
          </a:xfrm>
        </p:spPr>
        <p:txBody>
          <a:bodyPr vert="horz" wrap="square" lIns="0" tIns="12700" rIns="0" bIns="0" numCol="1" spcCol="215900" anchor="t">
            <a:prstTxWarp prst="textNoShape">
              <a:avLst/>
            </a:prstTxWarp>
          </a:bodyPr>
          <a:lstStyle/>
          <a:p>
            <a:pPr marL="1635760" marR="5080" indent="-1623695">
              <a:lnSpc>
                <a:spcPct val="100000"/>
              </a:lnSpc>
              <a:spcBef>
                <a:spcPts val="100"/>
              </a:spcBef>
              <a:defRPr lang="en-us"/>
            </a:pPr>
            <a:r>
              <a:rPr lang="en-us" cap="none">
                <a:solidFill>
                  <a:srgbClr val="000000"/>
                </a:solidFill>
              </a:rPr>
              <a:t>The</a:t>
            </a:r>
            <a:r>
              <a:rPr lang="en-us" cap="none" spc="-8">
                <a:solidFill>
                  <a:srgbClr val="000000"/>
                </a:solidFill>
              </a:rPr>
              <a:t> </a:t>
            </a:r>
            <a:r>
              <a:rPr lang="en-us" cap="none">
                <a:solidFill>
                  <a:srgbClr val="000000"/>
                </a:solidFill>
              </a:rPr>
              <a:t>Analytics </a:t>
            </a:r>
            <a:r>
              <a:rPr lang="en-us" cap="none" spc="-75">
                <a:solidFill>
                  <a:srgbClr val="000000"/>
                </a:solidFill>
              </a:rPr>
              <a:t> </a:t>
            </a:r>
            <a:r>
              <a:rPr lang="en-us" cap="none">
                <a:solidFill>
                  <a:srgbClr val="000000"/>
                </a:solidFill>
              </a:rPr>
              <a:t>team</a:t>
            </a:r>
          </a:p>
        </p:txBody>
      </p:sp>
      <p:grpSp>
        <p:nvGrpSpPr>
          <p:cNvPr id="32" name="Group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LJbAACFBQAA4GoAALATAAAQAAAAJgAAAAgAAAD/////AAAAAA=="/>
              </a:ext>
            </a:extLst>
          </p:cNvGrpSpPr>
          <p:nvPr/>
        </p:nvGrpSpPr>
        <p:grpSpPr>
          <a:xfrm>
            <a:off x="14905990" y="897255"/>
            <a:ext cx="2467610" cy="2303145"/>
            <a:chOff x="14905990" y="897255"/>
            <a:chExt cx="2467610" cy="2303145"/>
          </a:xfrm>
        </p:grpSpPr>
        <p:sp>
          <p:nvSpPr>
            <p:cNvPr id="36" name="Curve1"/>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DF4AANwGAADgagAAsBMAAAAAAAAmAAAACAAAAP//////////"/>
                </a:ext>
              </a:extLst>
            </p:cNvSpPr>
            <p:nvPr/>
          </p:nvSpPr>
          <p:spPr>
            <a:xfrm>
              <a:off x="15288260" y="1115060"/>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1"/>
                  </a:lnTo>
                  <a:lnTo>
                    <a:pt x="4259" y="1137482"/>
                  </a:lnTo>
                  <a:lnTo>
                    <a:pt x="9515" y="1184064"/>
                  </a:lnTo>
                  <a:lnTo>
                    <a:pt x="16793" y="1230003"/>
                  </a:lnTo>
                  <a:lnTo>
                    <a:pt x="26047" y="1275253"/>
                  </a:lnTo>
                  <a:lnTo>
                    <a:pt x="37233" y="1319767"/>
                  </a:lnTo>
                  <a:lnTo>
                    <a:pt x="50303" y="1363499"/>
                  </a:lnTo>
                  <a:lnTo>
                    <a:pt x="65211" y="1406403"/>
                  </a:lnTo>
                  <a:lnTo>
                    <a:pt x="81913" y="1448434"/>
                  </a:lnTo>
                  <a:lnTo>
                    <a:pt x="100361" y="1489546"/>
                  </a:lnTo>
                  <a:lnTo>
                    <a:pt x="120510" y="1529692"/>
                  </a:lnTo>
                  <a:lnTo>
                    <a:pt x="142314" y="1568826"/>
                  </a:lnTo>
                  <a:lnTo>
                    <a:pt x="165727" y="1606904"/>
                  </a:lnTo>
                  <a:lnTo>
                    <a:pt x="190702" y="1643878"/>
                  </a:lnTo>
                  <a:lnTo>
                    <a:pt x="217195" y="1679702"/>
                  </a:lnTo>
                  <a:lnTo>
                    <a:pt x="245159" y="1714332"/>
                  </a:lnTo>
                  <a:lnTo>
                    <a:pt x="274548" y="1747720"/>
                  </a:lnTo>
                  <a:lnTo>
                    <a:pt x="305316" y="1779821"/>
                  </a:lnTo>
                  <a:lnTo>
                    <a:pt x="337417" y="1810589"/>
                  </a:lnTo>
                  <a:lnTo>
                    <a:pt x="370805" y="1839978"/>
                  </a:lnTo>
                  <a:lnTo>
                    <a:pt x="405434" y="1867942"/>
                  </a:lnTo>
                  <a:lnTo>
                    <a:pt x="441259" y="1894434"/>
                  </a:lnTo>
                  <a:lnTo>
                    <a:pt x="478233" y="1919410"/>
                  </a:lnTo>
                  <a:lnTo>
                    <a:pt x="516310" y="1942823"/>
                  </a:lnTo>
                  <a:lnTo>
                    <a:pt x="555445" y="1964627"/>
                  </a:lnTo>
                  <a:lnTo>
                    <a:pt x="595591" y="1984776"/>
                  </a:lnTo>
                  <a:lnTo>
                    <a:pt x="636702" y="2003224"/>
                  </a:lnTo>
                  <a:lnTo>
                    <a:pt x="678733" y="2019925"/>
                  </a:lnTo>
                  <a:lnTo>
                    <a:pt x="721638" y="2034834"/>
                  </a:lnTo>
                  <a:lnTo>
                    <a:pt x="765370" y="2047904"/>
                  </a:lnTo>
                  <a:lnTo>
                    <a:pt x="809883" y="2059089"/>
                  </a:lnTo>
                  <a:lnTo>
                    <a:pt x="855132" y="2068344"/>
                  </a:lnTo>
                  <a:lnTo>
                    <a:pt x="901071" y="2075622"/>
                  </a:lnTo>
                  <a:lnTo>
                    <a:pt x="947654" y="2080878"/>
                  </a:lnTo>
                  <a:lnTo>
                    <a:pt x="994834" y="2084065"/>
                  </a:lnTo>
                  <a:lnTo>
                    <a:pt x="1042567" y="2085137"/>
                  </a:lnTo>
                  <a:lnTo>
                    <a:pt x="1090299" y="2084065"/>
                  </a:lnTo>
                  <a:lnTo>
                    <a:pt x="1137480" y="2080878"/>
                  </a:lnTo>
                  <a:lnTo>
                    <a:pt x="1184063" y="2075622"/>
                  </a:lnTo>
                  <a:lnTo>
                    <a:pt x="1230003" y="2068344"/>
                  </a:lnTo>
                  <a:lnTo>
                    <a:pt x="1275252" y="2059089"/>
                  </a:lnTo>
                  <a:lnTo>
                    <a:pt x="1319766" y="2047904"/>
                  </a:lnTo>
                  <a:lnTo>
                    <a:pt x="1363498" y="2034834"/>
                  </a:lnTo>
                  <a:lnTo>
                    <a:pt x="1406403" y="2019925"/>
                  </a:lnTo>
                  <a:lnTo>
                    <a:pt x="1448434" y="2003224"/>
                  </a:lnTo>
                  <a:lnTo>
                    <a:pt x="1489546" y="1984776"/>
                  </a:lnTo>
                  <a:lnTo>
                    <a:pt x="1529692" y="1964627"/>
                  </a:lnTo>
                  <a:lnTo>
                    <a:pt x="1568826" y="1942823"/>
                  </a:lnTo>
                  <a:lnTo>
                    <a:pt x="1606904" y="1919410"/>
                  </a:lnTo>
                  <a:lnTo>
                    <a:pt x="1643878" y="1894434"/>
                  </a:lnTo>
                  <a:lnTo>
                    <a:pt x="1679702" y="1867942"/>
                  </a:lnTo>
                  <a:lnTo>
                    <a:pt x="1714332" y="1839978"/>
                  </a:lnTo>
                  <a:lnTo>
                    <a:pt x="1747720" y="1810589"/>
                  </a:lnTo>
                  <a:lnTo>
                    <a:pt x="1779821" y="1779821"/>
                  </a:lnTo>
                  <a:lnTo>
                    <a:pt x="1810588" y="1747720"/>
                  </a:lnTo>
                  <a:lnTo>
                    <a:pt x="1839977" y="1714332"/>
                  </a:lnTo>
                  <a:lnTo>
                    <a:pt x="1867941" y="1679702"/>
                  </a:lnTo>
                  <a:lnTo>
                    <a:pt x="1894433" y="1643878"/>
                  </a:lnTo>
                  <a:lnTo>
                    <a:pt x="1919409" y="1606904"/>
                  </a:lnTo>
                  <a:lnTo>
                    <a:pt x="1942822" y="1568826"/>
                  </a:lnTo>
                  <a:lnTo>
                    <a:pt x="1964625" y="1529692"/>
                  </a:lnTo>
                  <a:lnTo>
                    <a:pt x="1984774" y="1489546"/>
                  </a:lnTo>
                  <a:lnTo>
                    <a:pt x="2003222" y="1448434"/>
                  </a:lnTo>
                  <a:lnTo>
                    <a:pt x="2019924" y="1406403"/>
                  </a:lnTo>
                  <a:lnTo>
                    <a:pt x="2034832" y="1363499"/>
                  </a:lnTo>
                  <a:lnTo>
                    <a:pt x="2047902" y="1319767"/>
                  </a:lnTo>
                  <a:lnTo>
                    <a:pt x="2059087" y="1275253"/>
                  </a:lnTo>
                  <a:lnTo>
                    <a:pt x="2068342" y="1230003"/>
                  </a:lnTo>
                  <a:lnTo>
                    <a:pt x="2075620" y="1184064"/>
                  </a:lnTo>
                  <a:lnTo>
                    <a:pt x="2080875" y="1137482"/>
                  </a:lnTo>
                  <a:lnTo>
                    <a:pt x="2084062" y="1090301"/>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35" name="Picture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I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MpbAACgBQAAqmgAAHMSAAAAAAAAJgAAAAgAAAD//////////w=="/>
                </a:ext>
              </a:extLst>
            </p:cNvPicPr>
            <p:nvPr/>
          </p:nvPicPr>
          <p:blipFill>
            <a:blip r:embed="rId10"/>
            <a:stretch>
              <a:fillRect/>
            </a:stretch>
          </p:blipFill>
          <p:spPr>
            <a:xfrm>
              <a:off x="14921230" y="914400"/>
              <a:ext cx="2092960" cy="2084705"/>
            </a:xfrm>
            <a:prstGeom prst="rect">
              <a:avLst/>
            </a:prstGeom>
            <a:noFill/>
            <a:ln>
              <a:noFill/>
            </a:ln>
            <a:effectLst/>
          </p:spPr>
        </p:pic>
        <p:sp>
          <p:nvSpPr>
            <p:cNvPr id="34" name="object 19"/>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ylsAAKAFAACraAAAcxIAAAAAAAAmAAAACAAAAP//////////"/>
                </a:ext>
              </a:extLst>
            </p:cNvSpPr>
            <p:nvPr/>
          </p:nvSpPr>
          <p:spPr>
            <a:xfrm>
              <a:off x="14921230" y="914400"/>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8"/>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29"/>
                  </a:lnTo>
                  <a:lnTo>
                    <a:pt x="116784" y="1522075"/>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33" name="Curve9"/>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slsAAIUFAADCaAAAkRIAAAAAAAAmAAAACAAAAP//////////"/>
                </a:ext>
              </a:extLst>
            </p:cNvSpPr>
            <p:nvPr/>
          </p:nvSpPr>
          <p:spPr>
            <a:xfrm>
              <a:off x="14905990" y="897255"/>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grpSp>
        <p:nvGrpSpPr>
          <p:cNvPr id="37" name="Group2"/>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NBcAAA1GQAA/msAAGAnAAAQAAAAJgAAAAgAAAD/////AAAAAA=="/>
              </a:ext>
            </a:extLst>
          </p:cNvGrpSpPr>
          <p:nvPr/>
        </p:nvGrpSpPr>
        <p:grpSpPr>
          <a:xfrm>
            <a:off x="15087600" y="4097655"/>
            <a:ext cx="2467610" cy="2303145"/>
            <a:chOff x="15087600" y="4097655"/>
            <a:chExt cx="2467610" cy="2303145"/>
          </a:xfrm>
        </p:grpSpPr>
        <p:sp>
          <p:nvSpPr>
            <p:cNvPr id="41" name="object 17"/>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l8AAIwaAAD+awAAYCcAAAAAAAAmAAAACAAAAP//////////"/>
                </a:ext>
              </a:extLst>
            </p:cNvSpPr>
            <p:nvPr/>
          </p:nvSpPr>
          <p:spPr>
            <a:xfrm>
              <a:off x="15469870" y="4315460"/>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1"/>
                  </a:lnTo>
                  <a:lnTo>
                    <a:pt x="4259" y="1137482"/>
                  </a:lnTo>
                  <a:lnTo>
                    <a:pt x="9515" y="1184064"/>
                  </a:lnTo>
                  <a:lnTo>
                    <a:pt x="16793" y="1230003"/>
                  </a:lnTo>
                  <a:lnTo>
                    <a:pt x="26047" y="1275253"/>
                  </a:lnTo>
                  <a:lnTo>
                    <a:pt x="37233" y="1319767"/>
                  </a:lnTo>
                  <a:lnTo>
                    <a:pt x="50303" y="1363499"/>
                  </a:lnTo>
                  <a:lnTo>
                    <a:pt x="65211" y="1406403"/>
                  </a:lnTo>
                  <a:lnTo>
                    <a:pt x="81913" y="1448434"/>
                  </a:lnTo>
                  <a:lnTo>
                    <a:pt x="100361" y="1489546"/>
                  </a:lnTo>
                  <a:lnTo>
                    <a:pt x="120510" y="1529692"/>
                  </a:lnTo>
                  <a:lnTo>
                    <a:pt x="142314" y="1568826"/>
                  </a:lnTo>
                  <a:lnTo>
                    <a:pt x="165727" y="1606904"/>
                  </a:lnTo>
                  <a:lnTo>
                    <a:pt x="190702" y="1643878"/>
                  </a:lnTo>
                  <a:lnTo>
                    <a:pt x="217195" y="1679702"/>
                  </a:lnTo>
                  <a:lnTo>
                    <a:pt x="245159" y="1714332"/>
                  </a:lnTo>
                  <a:lnTo>
                    <a:pt x="274548" y="1747720"/>
                  </a:lnTo>
                  <a:lnTo>
                    <a:pt x="305316" y="1779821"/>
                  </a:lnTo>
                  <a:lnTo>
                    <a:pt x="337417" y="1810589"/>
                  </a:lnTo>
                  <a:lnTo>
                    <a:pt x="370805" y="1839978"/>
                  </a:lnTo>
                  <a:lnTo>
                    <a:pt x="405434" y="1867942"/>
                  </a:lnTo>
                  <a:lnTo>
                    <a:pt x="441259" y="1894434"/>
                  </a:lnTo>
                  <a:lnTo>
                    <a:pt x="478233" y="1919410"/>
                  </a:lnTo>
                  <a:lnTo>
                    <a:pt x="516310" y="1942823"/>
                  </a:lnTo>
                  <a:lnTo>
                    <a:pt x="555445" y="1964627"/>
                  </a:lnTo>
                  <a:lnTo>
                    <a:pt x="595591" y="1984776"/>
                  </a:lnTo>
                  <a:lnTo>
                    <a:pt x="636702" y="2003224"/>
                  </a:lnTo>
                  <a:lnTo>
                    <a:pt x="678733" y="2019925"/>
                  </a:lnTo>
                  <a:lnTo>
                    <a:pt x="721638" y="2034834"/>
                  </a:lnTo>
                  <a:lnTo>
                    <a:pt x="765370" y="2047904"/>
                  </a:lnTo>
                  <a:lnTo>
                    <a:pt x="809883" y="2059089"/>
                  </a:lnTo>
                  <a:lnTo>
                    <a:pt x="855132" y="2068344"/>
                  </a:lnTo>
                  <a:lnTo>
                    <a:pt x="901071" y="2075622"/>
                  </a:lnTo>
                  <a:lnTo>
                    <a:pt x="947654" y="2080878"/>
                  </a:lnTo>
                  <a:lnTo>
                    <a:pt x="994834" y="2084065"/>
                  </a:lnTo>
                  <a:lnTo>
                    <a:pt x="1042567" y="2085137"/>
                  </a:lnTo>
                  <a:lnTo>
                    <a:pt x="1090299" y="2084065"/>
                  </a:lnTo>
                  <a:lnTo>
                    <a:pt x="1137480" y="2080878"/>
                  </a:lnTo>
                  <a:lnTo>
                    <a:pt x="1184063" y="2075622"/>
                  </a:lnTo>
                  <a:lnTo>
                    <a:pt x="1230003" y="2068344"/>
                  </a:lnTo>
                  <a:lnTo>
                    <a:pt x="1275252" y="2059089"/>
                  </a:lnTo>
                  <a:lnTo>
                    <a:pt x="1319766" y="2047904"/>
                  </a:lnTo>
                  <a:lnTo>
                    <a:pt x="1363498" y="2034834"/>
                  </a:lnTo>
                  <a:lnTo>
                    <a:pt x="1406403" y="2019925"/>
                  </a:lnTo>
                  <a:lnTo>
                    <a:pt x="1448434" y="2003224"/>
                  </a:lnTo>
                  <a:lnTo>
                    <a:pt x="1489546" y="1984776"/>
                  </a:lnTo>
                  <a:lnTo>
                    <a:pt x="1529692" y="1964627"/>
                  </a:lnTo>
                  <a:lnTo>
                    <a:pt x="1568826" y="1942823"/>
                  </a:lnTo>
                  <a:lnTo>
                    <a:pt x="1606904" y="1919410"/>
                  </a:lnTo>
                  <a:lnTo>
                    <a:pt x="1643878" y="1894434"/>
                  </a:lnTo>
                  <a:lnTo>
                    <a:pt x="1679702" y="1867942"/>
                  </a:lnTo>
                  <a:lnTo>
                    <a:pt x="1714332" y="1839978"/>
                  </a:lnTo>
                  <a:lnTo>
                    <a:pt x="1747720" y="1810589"/>
                  </a:lnTo>
                  <a:lnTo>
                    <a:pt x="1779821" y="1779821"/>
                  </a:lnTo>
                  <a:lnTo>
                    <a:pt x="1810588" y="1747720"/>
                  </a:lnTo>
                  <a:lnTo>
                    <a:pt x="1839977" y="1714332"/>
                  </a:lnTo>
                  <a:lnTo>
                    <a:pt x="1867941" y="1679702"/>
                  </a:lnTo>
                  <a:lnTo>
                    <a:pt x="1894433" y="1643878"/>
                  </a:lnTo>
                  <a:lnTo>
                    <a:pt x="1919409" y="1606904"/>
                  </a:lnTo>
                  <a:lnTo>
                    <a:pt x="1942822" y="1568826"/>
                  </a:lnTo>
                  <a:lnTo>
                    <a:pt x="1964625" y="1529692"/>
                  </a:lnTo>
                  <a:lnTo>
                    <a:pt x="1984774" y="1489546"/>
                  </a:lnTo>
                  <a:lnTo>
                    <a:pt x="2003222" y="1448434"/>
                  </a:lnTo>
                  <a:lnTo>
                    <a:pt x="2019924" y="1406403"/>
                  </a:lnTo>
                  <a:lnTo>
                    <a:pt x="2034832" y="1363499"/>
                  </a:lnTo>
                  <a:lnTo>
                    <a:pt x="2047902" y="1319767"/>
                  </a:lnTo>
                  <a:lnTo>
                    <a:pt x="2059087" y="1275253"/>
                  </a:lnTo>
                  <a:lnTo>
                    <a:pt x="2068342" y="1230003"/>
                  </a:lnTo>
                  <a:lnTo>
                    <a:pt x="2075620" y="1184064"/>
                  </a:lnTo>
                  <a:lnTo>
                    <a:pt x="2080875" y="1137482"/>
                  </a:lnTo>
                  <a:lnTo>
                    <a:pt x="2084062" y="1090301"/>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40" name="Picture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6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hcAABQGQAAyGkAACMmAAAAAAAAJgAAAAgAAAD//////////w=="/>
                </a:ext>
              </a:extLst>
            </p:cNvPicPr>
            <p:nvPr/>
          </p:nvPicPr>
          <p:blipFill>
            <a:blip r:embed="rId10"/>
            <a:stretch>
              <a:fillRect/>
            </a:stretch>
          </p:blipFill>
          <p:spPr>
            <a:xfrm>
              <a:off x="15102840" y="4114800"/>
              <a:ext cx="2092960" cy="2084705"/>
            </a:xfrm>
            <a:prstGeom prst="rect">
              <a:avLst/>
            </a:prstGeom>
            <a:noFill/>
            <a:ln>
              <a:noFill/>
            </a:ln>
            <a:effectLst/>
          </p:spPr>
        </p:pic>
        <p:sp>
          <p:nvSpPr>
            <p:cNvPr id="39" name="Curve5"/>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D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6FwAAFAZAADJaQAAIyYAAAAAAAAmAAAACAAAAP//////////"/>
                </a:ext>
              </a:extLst>
            </p:cNvSpPr>
            <p:nvPr/>
          </p:nvSpPr>
          <p:spPr>
            <a:xfrm>
              <a:off x="15102840" y="4114800"/>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8"/>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29"/>
                  </a:lnTo>
                  <a:lnTo>
                    <a:pt x="116784" y="1522075"/>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38" name="Curve6"/>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0FwAADUZAADgaQAAQSYAAAAAAAAmAAAACAAAAP//////////"/>
                </a:ext>
              </a:extLst>
            </p:cNvSpPr>
            <p:nvPr/>
          </p:nvSpPr>
          <p:spPr>
            <a:xfrm>
              <a:off x="15087600" y="4097655"/>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grpSp>
        <p:nvGrpSpPr>
          <p:cNvPr id="42" name="Group3"/>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EhdAAB9KwAAdmwAAKg5AAAQAAAAJgAAAAgAAAD/////AAAAAA=="/>
              </a:ext>
            </a:extLst>
          </p:cNvGrpSpPr>
          <p:nvPr/>
        </p:nvGrpSpPr>
        <p:grpSpPr>
          <a:xfrm>
            <a:off x="15163800" y="7069455"/>
            <a:ext cx="2467610" cy="2303145"/>
            <a:chOff x="15163800" y="7069455"/>
            <a:chExt cx="2467610" cy="2303145"/>
          </a:xfrm>
        </p:grpSpPr>
        <p:sp>
          <p:nvSpPr>
            <p:cNvPr id="46" name="Curve7"/>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ol8AANQsAAB2bAAAqDkAAAAAAAAmAAAACAAAAP//////////"/>
                </a:ext>
              </a:extLst>
            </p:cNvSpPr>
            <p:nvPr/>
          </p:nvSpPr>
          <p:spPr>
            <a:xfrm>
              <a:off x="15546070" y="7287260"/>
              <a:ext cx="2085340" cy="2085340"/>
            </a:xfrm>
            <a:custGeom>
              <a:avLst/>
              <a:gdLst/>
              <a:ahLst/>
              <a:cxnLst/>
              <a:rect l="0" t="0" r="2085340" b="2085340"/>
              <a:pathLst>
                <a:path w="2085340" h="2085340">
                  <a:moveTo>
                    <a:pt x="1042567" y="0"/>
                  </a:moveTo>
                  <a:lnTo>
                    <a:pt x="994834" y="1072"/>
                  </a:lnTo>
                  <a:lnTo>
                    <a:pt x="947654" y="4259"/>
                  </a:lnTo>
                  <a:lnTo>
                    <a:pt x="901071" y="9515"/>
                  </a:lnTo>
                  <a:lnTo>
                    <a:pt x="855132" y="16793"/>
                  </a:lnTo>
                  <a:lnTo>
                    <a:pt x="809883" y="26047"/>
                  </a:lnTo>
                  <a:lnTo>
                    <a:pt x="765370" y="37233"/>
                  </a:lnTo>
                  <a:lnTo>
                    <a:pt x="721638" y="50303"/>
                  </a:lnTo>
                  <a:lnTo>
                    <a:pt x="678733" y="65211"/>
                  </a:lnTo>
                  <a:lnTo>
                    <a:pt x="636702" y="81913"/>
                  </a:lnTo>
                  <a:lnTo>
                    <a:pt x="595591" y="100361"/>
                  </a:lnTo>
                  <a:lnTo>
                    <a:pt x="555445" y="120510"/>
                  </a:lnTo>
                  <a:lnTo>
                    <a:pt x="516310" y="142314"/>
                  </a:lnTo>
                  <a:lnTo>
                    <a:pt x="478233" y="165726"/>
                  </a:lnTo>
                  <a:lnTo>
                    <a:pt x="441259" y="190702"/>
                  </a:lnTo>
                  <a:lnTo>
                    <a:pt x="405434" y="217195"/>
                  </a:lnTo>
                  <a:lnTo>
                    <a:pt x="370805" y="245159"/>
                  </a:lnTo>
                  <a:lnTo>
                    <a:pt x="337417" y="274547"/>
                  </a:lnTo>
                  <a:lnTo>
                    <a:pt x="305316" y="305315"/>
                  </a:lnTo>
                  <a:lnTo>
                    <a:pt x="274548" y="337416"/>
                  </a:lnTo>
                  <a:lnTo>
                    <a:pt x="245159" y="370804"/>
                  </a:lnTo>
                  <a:lnTo>
                    <a:pt x="217195" y="405434"/>
                  </a:lnTo>
                  <a:lnTo>
                    <a:pt x="190702" y="441259"/>
                  </a:lnTo>
                  <a:lnTo>
                    <a:pt x="165727" y="478233"/>
                  </a:lnTo>
                  <a:lnTo>
                    <a:pt x="142314" y="516310"/>
                  </a:lnTo>
                  <a:lnTo>
                    <a:pt x="120510" y="555444"/>
                  </a:lnTo>
                  <a:lnTo>
                    <a:pt x="100361" y="595591"/>
                  </a:lnTo>
                  <a:lnTo>
                    <a:pt x="81913" y="636702"/>
                  </a:lnTo>
                  <a:lnTo>
                    <a:pt x="65211" y="678733"/>
                  </a:lnTo>
                  <a:lnTo>
                    <a:pt x="50303" y="721638"/>
                  </a:lnTo>
                  <a:lnTo>
                    <a:pt x="37233" y="765370"/>
                  </a:lnTo>
                  <a:lnTo>
                    <a:pt x="26047" y="809884"/>
                  </a:lnTo>
                  <a:lnTo>
                    <a:pt x="16793" y="855133"/>
                  </a:lnTo>
                  <a:lnTo>
                    <a:pt x="9515" y="901072"/>
                  </a:lnTo>
                  <a:lnTo>
                    <a:pt x="4259" y="947655"/>
                  </a:lnTo>
                  <a:lnTo>
                    <a:pt x="1072" y="994836"/>
                  </a:lnTo>
                  <a:lnTo>
                    <a:pt x="0" y="1042568"/>
                  </a:lnTo>
                  <a:lnTo>
                    <a:pt x="1072" y="1090301"/>
                  </a:lnTo>
                  <a:lnTo>
                    <a:pt x="4259" y="1137482"/>
                  </a:lnTo>
                  <a:lnTo>
                    <a:pt x="9515" y="1184064"/>
                  </a:lnTo>
                  <a:lnTo>
                    <a:pt x="16793" y="1230003"/>
                  </a:lnTo>
                  <a:lnTo>
                    <a:pt x="26047" y="1275253"/>
                  </a:lnTo>
                  <a:lnTo>
                    <a:pt x="37233" y="1319767"/>
                  </a:lnTo>
                  <a:lnTo>
                    <a:pt x="50303" y="1363499"/>
                  </a:lnTo>
                  <a:lnTo>
                    <a:pt x="65211" y="1406403"/>
                  </a:lnTo>
                  <a:lnTo>
                    <a:pt x="81913" y="1448434"/>
                  </a:lnTo>
                  <a:lnTo>
                    <a:pt x="100361" y="1489546"/>
                  </a:lnTo>
                  <a:lnTo>
                    <a:pt x="120510" y="1529692"/>
                  </a:lnTo>
                  <a:lnTo>
                    <a:pt x="142314" y="1568826"/>
                  </a:lnTo>
                  <a:lnTo>
                    <a:pt x="165727" y="1606904"/>
                  </a:lnTo>
                  <a:lnTo>
                    <a:pt x="190702" y="1643878"/>
                  </a:lnTo>
                  <a:lnTo>
                    <a:pt x="217195" y="1679702"/>
                  </a:lnTo>
                  <a:lnTo>
                    <a:pt x="245159" y="1714332"/>
                  </a:lnTo>
                  <a:lnTo>
                    <a:pt x="274548" y="1747720"/>
                  </a:lnTo>
                  <a:lnTo>
                    <a:pt x="305316" y="1779821"/>
                  </a:lnTo>
                  <a:lnTo>
                    <a:pt x="337417" y="1810589"/>
                  </a:lnTo>
                  <a:lnTo>
                    <a:pt x="370805" y="1839978"/>
                  </a:lnTo>
                  <a:lnTo>
                    <a:pt x="405434" y="1867942"/>
                  </a:lnTo>
                  <a:lnTo>
                    <a:pt x="441259" y="1894434"/>
                  </a:lnTo>
                  <a:lnTo>
                    <a:pt x="478233" y="1919410"/>
                  </a:lnTo>
                  <a:lnTo>
                    <a:pt x="516310" y="1942823"/>
                  </a:lnTo>
                  <a:lnTo>
                    <a:pt x="555445" y="1964627"/>
                  </a:lnTo>
                  <a:lnTo>
                    <a:pt x="595591" y="1984776"/>
                  </a:lnTo>
                  <a:lnTo>
                    <a:pt x="636702" y="2003224"/>
                  </a:lnTo>
                  <a:lnTo>
                    <a:pt x="678733" y="2019925"/>
                  </a:lnTo>
                  <a:lnTo>
                    <a:pt x="721638" y="2034834"/>
                  </a:lnTo>
                  <a:lnTo>
                    <a:pt x="765370" y="2047904"/>
                  </a:lnTo>
                  <a:lnTo>
                    <a:pt x="809883" y="2059089"/>
                  </a:lnTo>
                  <a:lnTo>
                    <a:pt x="855132" y="2068344"/>
                  </a:lnTo>
                  <a:lnTo>
                    <a:pt x="901071" y="2075622"/>
                  </a:lnTo>
                  <a:lnTo>
                    <a:pt x="947654" y="2080878"/>
                  </a:lnTo>
                  <a:lnTo>
                    <a:pt x="994834" y="2084065"/>
                  </a:lnTo>
                  <a:lnTo>
                    <a:pt x="1042567" y="2085137"/>
                  </a:lnTo>
                  <a:lnTo>
                    <a:pt x="1090299" y="2084065"/>
                  </a:lnTo>
                  <a:lnTo>
                    <a:pt x="1137480" y="2080878"/>
                  </a:lnTo>
                  <a:lnTo>
                    <a:pt x="1184063" y="2075622"/>
                  </a:lnTo>
                  <a:lnTo>
                    <a:pt x="1230003" y="2068344"/>
                  </a:lnTo>
                  <a:lnTo>
                    <a:pt x="1275252" y="2059089"/>
                  </a:lnTo>
                  <a:lnTo>
                    <a:pt x="1319766" y="2047904"/>
                  </a:lnTo>
                  <a:lnTo>
                    <a:pt x="1363498" y="2034834"/>
                  </a:lnTo>
                  <a:lnTo>
                    <a:pt x="1406403" y="2019925"/>
                  </a:lnTo>
                  <a:lnTo>
                    <a:pt x="1448434" y="2003224"/>
                  </a:lnTo>
                  <a:lnTo>
                    <a:pt x="1489546" y="1984776"/>
                  </a:lnTo>
                  <a:lnTo>
                    <a:pt x="1529692" y="1964627"/>
                  </a:lnTo>
                  <a:lnTo>
                    <a:pt x="1568826" y="1942823"/>
                  </a:lnTo>
                  <a:lnTo>
                    <a:pt x="1606904" y="1919410"/>
                  </a:lnTo>
                  <a:lnTo>
                    <a:pt x="1643878" y="1894434"/>
                  </a:lnTo>
                  <a:lnTo>
                    <a:pt x="1679702" y="1867942"/>
                  </a:lnTo>
                  <a:lnTo>
                    <a:pt x="1714332" y="1839978"/>
                  </a:lnTo>
                  <a:lnTo>
                    <a:pt x="1747720" y="1810589"/>
                  </a:lnTo>
                  <a:lnTo>
                    <a:pt x="1779821" y="1779821"/>
                  </a:lnTo>
                  <a:lnTo>
                    <a:pt x="1810588" y="1747720"/>
                  </a:lnTo>
                  <a:lnTo>
                    <a:pt x="1839977" y="1714332"/>
                  </a:lnTo>
                  <a:lnTo>
                    <a:pt x="1867941" y="1679702"/>
                  </a:lnTo>
                  <a:lnTo>
                    <a:pt x="1894433" y="1643878"/>
                  </a:lnTo>
                  <a:lnTo>
                    <a:pt x="1919409" y="1606904"/>
                  </a:lnTo>
                  <a:lnTo>
                    <a:pt x="1942822" y="1568826"/>
                  </a:lnTo>
                  <a:lnTo>
                    <a:pt x="1964625" y="1529692"/>
                  </a:lnTo>
                  <a:lnTo>
                    <a:pt x="1984774" y="1489546"/>
                  </a:lnTo>
                  <a:lnTo>
                    <a:pt x="2003222" y="1448434"/>
                  </a:lnTo>
                  <a:lnTo>
                    <a:pt x="2019924" y="1406403"/>
                  </a:lnTo>
                  <a:lnTo>
                    <a:pt x="2034832" y="1363499"/>
                  </a:lnTo>
                  <a:lnTo>
                    <a:pt x="2047902" y="1319767"/>
                  </a:lnTo>
                  <a:lnTo>
                    <a:pt x="2059087" y="1275253"/>
                  </a:lnTo>
                  <a:lnTo>
                    <a:pt x="2068342" y="1230003"/>
                  </a:lnTo>
                  <a:lnTo>
                    <a:pt x="2075620" y="1184064"/>
                  </a:lnTo>
                  <a:lnTo>
                    <a:pt x="2080875" y="1137482"/>
                  </a:lnTo>
                  <a:lnTo>
                    <a:pt x="2084062" y="1090301"/>
                  </a:lnTo>
                  <a:lnTo>
                    <a:pt x="2085135" y="1042568"/>
                  </a:lnTo>
                  <a:lnTo>
                    <a:pt x="2084062" y="994836"/>
                  </a:lnTo>
                  <a:lnTo>
                    <a:pt x="2080875" y="947655"/>
                  </a:lnTo>
                  <a:lnTo>
                    <a:pt x="2075620" y="901072"/>
                  </a:lnTo>
                  <a:lnTo>
                    <a:pt x="2068342" y="855133"/>
                  </a:lnTo>
                  <a:lnTo>
                    <a:pt x="2059087" y="809884"/>
                  </a:lnTo>
                  <a:lnTo>
                    <a:pt x="2047902" y="765370"/>
                  </a:lnTo>
                  <a:lnTo>
                    <a:pt x="2034832" y="721638"/>
                  </a:lnTo>
                  <a:lnTo>
                    <a:pt x="2019924" y="678733"/>
                  </a:lnTo>
                  <a:lnTo>
                    <a:pt x="2003222" y="636702"/>
                  </a:lnTo>
                  <a:lnTo>
                    <a:pt x="1984774" y="595591"/>
                  </a:lnTo>
                  <a:lnTo>
                    <a:pt x="1964625" y="555444"/>
                  </a:lnTo>
                  <a:lnTo>
                    <a:pt x="1942822" y="516310"/>
                  </a:lnTo>
                  <a:lnTo>
                    <a:pt x="1919409" y="478233"/>
                  </a:lnTo>
                  <a:lnTo>
                    <a:pt x="1894433" y="441259"/>
                  </a:lnTo>
                  <a:lnTo>
                    <a:pt x="1867941" y="405434"/>
                  </a:lnTo>
                  <a:lnTo>
                    <a:pt x="1839977" y="370804"/>
                  </a:lnTo>
                  <a:lnTo>
                    <a:pt x="1810588" y="337416"/>
                  </a:lnTo>
                  <a:lnTo>
                    <a:pt x="1779821" y="305315"/>
                  </a:lnTo>
                  <a:lnTo>
                    <a:pt x="1747720" y="274547"/>
                  </a:lnTo>
                  <a:lnTo>
                    <a:pt x="1714332" y="245159"/>
                  </a:lnTo>
                  <a:lnTo>
                    <a:pt x="1679702" y="217195"/>
                  </a:lnTo>
                  <a:lnTo>
                    <a:pt x="1643878" y="190702"/>
                  </a:lnTo>
                  <a:lnTo>
                    <a:pt x="1606904" y="165726"/>
                  </a:lnTo>
                  <a:lnTo>
                    <a:pt x="1568826" y="142314"/>
                  </a:lnTo>
                  <a:lnTo>
                    <a:pt x="1529692" y="120510"/>
                  </a:lnTo>
                  <a:lnTo>
                    <a:pt x="1489546" y="100361"/>
                  </a:lnTo>
                  <a:lnTo>
                    <a:pt x="1448434" y="81913"/>
                  </a:lnTo>
                  <a:lnTo>
                    <a:pt x="1406403" y="65211"/>
                  </a:lnTo>
                  <a:lnTo>
                    <a:pt x="1363498" y="50303"/>
                  </a:lnTo>
                  <a:lnTo>
                    <a:pt x="1319766" y="37233"/>
                  </a:lnTo>
                  <a:lnTo>
                    <a:pt x="1275252" y="26047"/>
                  </a:lnTo>
                  <a:lnTo>
                    <a:pt x="1230003" y="16793"/>
                  </a:lnTo>
                  <a:lnTo>
                    <a:pt x="1184063" y="9515"/>
                  </a:lnTo>
                  <a:lnTo>
                    <a:pt x="1137480" y="4259"/>
                  </a:lnTo>
                  <a:lnTo>
                    <a:pt x="1090299" y="1072"/>
                  </a:lnTo>
                  <a:lnTo>
                    <a:pt x="1042567"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45" name="object 18"/>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I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BdAACYKwAAQGoAAGs4AAAAAAAAJgAAAAgAAAD//////////w=="/>
                </a:ext>
              </a:extLst>
            </p:cNvPicPr>
            <p:nvPr/>
          </p:nvPicPr>
          <p:blipFill>
            <a:blip r:embed="rId10"/>
            <a:stretch>
              <a:fillRect/>
            </a:stretch>
          </p:blipFill>
          <p:spPr>
            <a:xfrm>
              <a:off x="15179040" y="7086600"/>
              <a:ext cx="2092960" cy="2084705"/>
            </a:xfrm>
            <a:prstGeom prst="rect">
              <a:avLst/>
            </a:prstGeom>
            <a:noFill/>
            <a:ln>
              <a:noFill/>
            </a:ln>
            <a:effectLst/>
          </p:spPr>
        </p:pic>
        <p:sp>
          <p:nvSpPr>
            <p:cNvPr id="44" name="Curve8"/>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C6/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D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C6/wB/f38A7uzhA8zMzADAwP8Af39/AAAAAAAAAAAAAAAAAAAAAAAAAAAAIQAAABgAAAAUAAAAYF0AAJgrAABBagAAazgAAAAAAAAmAAAACAAAAP//////////"/>
                </a:ext>
              </a:extLst>
            </p:cNvSpPr>
            <p:nvPr/>
          </p:nvSpPr>
          <p:spPr>
            <a:xfrm>
              <a:off x="15179040" y="7086600"/>
              <a:ext cx="2093595" cy="2084705"/>
            </a:xfrm>
            <a:custGeom>
              <a:avLst/>
              <a:gdLst/>
              <a:ahLst/>
              <a:cxnLst/>
              <a:rect l="0" t="0" r="2093595" b="2084705"/>
              <a:pathLst>
                <a:path w="2093595" h="2084705">
                  <a:moveTo>
                    <a:pt x="1046599" y="0"/>
                  </a:moveTo>
                  <a:lnTo>
                    <a:pt x="998056" y="909"/>
                  </a:lnTo>
                  <a:lnTo>
                    <a:pt x="949890" y="4050"/>
                  </a:lnTo>
                  <a:lnTo>
                    <a:pt x="902168" y="9384"/>
                  </a:lnTo>
                  <a:lnTo>
                    <a:pt x="854953" y="16876"/>
                  </a:lnTo>
                  <a:lnTo>
                    <a:pt x="808310" y="26486"/>
                  </a:lnTo>
                  <a:lnTo>
                    <a:pt x="762303" y="38180"/>
                  </a:lnTo>
                  <a:lnTo>
                    <a:pt x="716998" y="51919"/>
                  </a:lnTo>
                  <a:lnTo>
                    <a:pt x="672458" y="67667"/>
                  </a:lnTo>
                  <a:lnTo>
                    <a:pt x="628748" y="85387"/>
                  </a:lnTo>
                  <a:lnTo>
                    <a:pt x="585933" y="105041"/>
                  </a:lnTo>
                  <a:lnTo>
                    <a:pt x="544077" y="126592"/>
                  </a:lnTo>
                  <a:lnTo>
                    <a:pt x="503246" y="150004"/>
                  </a:lnTo>
                  <a:lnTo>
                    <a:pt x="463502" y="175240"/>
                  </a:lnTo>
                  <a:lnTo>
                    <a:pt x="424911" y="202262"/>
                  </a:lnTo>
                  <a:lnTo>
                    <a:pt x="387539" y="231034"/>
                  </a:lnTo>
                  <a:lnTo>
                    <a:pt x="351448" y="261518"/>
                  </a:lnTo>
                  <a:lnTo>
                    <a:pt x="316705" y="293678"/>
                  </a:lnTo>
                  <a:lnTo>
                    <a:pt x="283373" y="327476"/>
                  </a:lnTo>
                  <a:lnTo>
                    <a:pt x="251516" y="362875"/>
                  </a:lnTo>
                  <a:lnTo>
                    <a:pt x="221200" y="399839"/>
                  </a:lnTo>
                  <a:lnTo>
                    <a:pt x="192489" y="438330"/>
                  </a:lnTo>
                  <a:lnTo>
                    <a:pt x="165448" y="478311"/>
                  </a:lnTo>
                  <a:lnTo>
                    <a:pt x="140141" y="519746"/>
                  </a:lnTo>
                  <a:lnTo>
                    <a:pt x="116784" y="562311"/>
                  </a:lnTo>
                  <a:lnTo>
                    <a:pt x="95550" y="605657"/>
                  </a:lnTo>
                  <a:lnTo>
                    <a:pt x="76440" y="649710"/>
                  </a:lnTo>
                  <a:lnTo>
                    <a:pt x="59453" y="694396"/>
                  </a:lnTo>
                  <a:lnTo>
                    <a:pt x="44590" y="739640"/>
                  </a:lnTo>
                  <a:lnTo>
                    <a:pt x="31850" y="785368"/>
                  </a:lnTo>
                  <a:lnTo>
                    <a:pt x="21233" y="831505"/>
                  </a:lnTo>
                  <a:lnTo>
                    <a:pt x="12740" y="877977"/>
                  </a:lnTo>
                  <a:lnTo>
                    <a:pt x="6370" y="924710"/>
                  </a:lnTo>
                  <a:lnTo>
                    <a:pt x="2123" y="971628"/>
                  </a:lnTo>
                  <a:lnTo>
                    <a:pt x="0" y="1018659"/>
                  </a:lnTo>
                  <a:lnTo>
                    <a:pt x="0" y="1065727"/>
                  </a:lnTo>
                  <a:lnTo>
                    <a:pt x="2123" y="1112757"/>
                  </a:lnTo>
                  <a:lnTo>
                    <a:pt x="6370" y="1159676"/>
                  </a:lnTo>
                  <a:lnTo>
                    <a:pt x="12740" y="1206409"/>
                  </a:lnTo>
                  <a:lnTo>
                    <a:pt x="21233" y="1252881"/>
                  </a:lnTo>
                  <a:lnTo>
                    <a:pt x="31850" y="1299018"/>
                  </a:lnTo>
                  <a:lnTo>
                    <a:pt x="44590" y="1344746"/>
                  </a:lnTo>
                  <a:lnTo>
                    <a:pt x="59453" y="1389990"/>
                  </a:lnTo>
                  <a:lnTo>
                    <a:pt x="76440" y="1434676"/>
                  </a:lnTo>
                  <a:lnTo>
                    <a:pt x="95550" y="1478729"/>
                  </a:lnTo>
                  <a:lnTo>
                    <a:pt x="116784" y="1522075"/>
                  </a:lnTo>
                  <a:lnTo>
                    <a:pt x="140141" y="1564640"/>
                  </a:lnTo>
                  <a:lnTo>
                    <a:pt x="165448" y="1606075"/>
                  </a:lnTo>
                  <a:lnTo>
                    <a:pt x="192489" y="1646056"/>
                  </a:lnTo>
                  <a:lnTo>
                    <a:pt x="221200" y="1684547"/>
                  </a:lnTo>
                  <a:lnTo>
                    <a:pt x="251516" y="1721511"/>
                  </a:lnTo>
                  <a:lnTo>
                    <a:pt x="283373" y="1756910"/>
                  </a:lnTo>
                  <a:lnTo>
                    <a:pt x="316705" y="1790708"/>
                  </a:lnTo>
                  <a:lnTo>
                    <a:pt x="351448" y="1822867"/>
                  </a:lnTo>
                  <a:lnTo>
                    <a:pt x="387539" y="1853351"/>
                  </a:lnTo>
                  <a:lnTo>
                    <a:pt x="424911" y="1882123"/>
                  </a:lnTo>
                  <a:lnTo>
                    <a:pt x="463502" y="1909145"/>
                  </a:lnTo>
                  <a:lnTo>
                    <a:pt x="503246" y="1934381"/>
                  </a:lnTo>
                  <a:lnTo>
                    <a:pt x="544077" y="1957793"/>
                  </a:lnTo>
                  <a:lnTo>
                    <a:pt x="585933" y="1979345"/>
                  </a:lnTo>
                  <a:lnTo>
                    <a:pt x="628748" y="1998999"/>
                  </a:lnTo>
                  <a:lnTo>
                    <a:pt x="672458" y="2016718"/>
                  </a:lnTo>
                  <a:lnTo>
                    <a:pt x="716998" y="2032466"/>
                  </a:lnTo>
                  <a:lnTo>
                    <a:pt x="762303" y="2046205"/>
                  </a:lnTo>
                  <a:lnTo>
                    <a:pt x="808310" y="2057899"/>
                  </a:lnTo>
                  <a:lnTo>
                    <a:pt x="854953" y="2067510"/>
                  </a:lnTo>
                  <a:lnTo>
                    <a:pt x="902168" y="2075001"/>
                  </a:lnTo>
                  <a:lnTo>
                    <a:pt x="949890" y="2080336"/>
                  </a:lnTo>
                  <a:lnTo>
                    <a:pt x="998056" y="2083476"/>
                  </a:lnTo>
                  <a:lnTo>
                    <a:pt x="1046599" y="2084386"/>
                  </a:lnTo>
                  <a:lnTo>
                    <a:pt x="1095142" y="2083476"/>
                  </a:lnTo>
                  <a:lnTo>
                    <a:pt x="1143307" y="2080336"/>
                  </a:lnTo>
                  <a:lnTo>
                    <a:pt x="1191030" y="2075001"/>
                  </a:lnTo>
                  <a:lnTo>
                    <a:pt x="1238245" y="2067510"/>
                  </a:lnTo>
                  <a:lnTo>
                    <a:pt x="1284888" y="2057899"/>
                  </a:lnTo>
                  <a:lnTo>
                    <a:pt x="1330895" y="2046205"/>
                  </a:lnTo>
                  <a:lnTo>
                    <a:pt x="1376200" y="2032466"/>
                  </a:lnTo>
                  <a:lnTo>
                    <a:pt x="1420740" y="2016718"/>
                  </a:lnTo>
                  <a:lnTo>
                    <a:pt x="1464450" y="1998999"/>
                  </a:lnTo>
                  <a:lnTo>
                    <a:pt x="1507265" y="1979345"/>
                  </a:lnTo>
                  <a:lnTo>
                    <a:pt x="1549121" y="1957793"/>
                  </a:lnTo>
                  <a:lnTo>
                    <a:pt x="1589952" y="1934381"/>
                  </a:lnTo>
                  <a:lnTo>
                    <a:pt x="1629696" y="1909145"/>
                  </a:lnTo>
                  <a:lnTo>
                    <a:pt x="1668286" y="1882123"/>
                  </a:lnTo>
                  <a:lnTo>
                    <a:pt x="1705659" y="1853351"/>
                  </a:lnTo>
                  <a:lnTo>
                    <a:pt x="1741749" y="1822867"/>
                  </a:lnTo>
                  <a:lnTo>
                    <a:pt x="1776493" y="1790708"/>
                  </a:lnTo>
                  <a:lnTo>
                    <a:pt x="1809825" y="1756910"/>
                  </a:lnTo>
                  <a:lnTo>
                    <a:pt x="1841681" y="1721511"/>
                  </a:lnTo>
                  <a:lnTo>
                    <a:pt x="1871997" y="1684547"/>
                  </a:lnTo>
                  <a:lnTo>
                    <a:pt x="1900708" y="1646056"/>
                  </a:lnTo>
                  <a:lnTo>
                    <a:pt x="1927750" y="1606075"/>
                  </a:lnTo>
                  <a:lnTo>
                    <a:pt x="1953057" y="1564640"/>
                  </a:lnTo>
                  <a:lnTo>
                    <a:pt x="1976414" y="1522076"/>
                  </a:lnTo>
                  <a:lnTo>
                    <a:pt x="1997647" y="1478730"/>
                  </a:lnTo>
                  <a:lnTo>
                    <a:pt x="2016757" y="1434676"/>
                  </a:lnTo>
                  <a:lnTo>
                    <a:pt x="2033744" y="1389990"/>
                  </a:lnTo>
                  <a:lnTo>
                    <a:pt x="2048608" y="1344746"/>
                  </a:lnTo>
                  <a:lnTo>
                    <a:pt x="2061348" y="1299018"/>
                  </a:lnTo>
                  <a:lnTo>
                    <a:pt x="2071965" y="1252881"/>
                  </a:lnTo>
                  <a:lnTo>
                    <a:pt x="2080458" y="1206409"/>
                  </a:lnTo>
                  <a:lnTo>
                    <a:pt x="2086828" y="1159676"/>
                  </a:lnTo>
                  <a:lnTo>
                    <a:pt x="2091075" y="1112757"/>
                  </a:lnTo>
                  <a:lnTo>
                    <a:pt x="2093198" y="1065727"/>
                  </a:lnTo>
                  <a:lnTo>
                    <a:pt x="2093198" y="1018659"/>
                  </a:lnTo>
                  <a:lnTo>
                    <a:pt x="2091075" y="971629"/>
                  </a:lnTo>
                  <a:lnTo>
                    <a:pt x="2086828" y="924710"/>
                  </a:lnTo>
                  <a:lnTo>
                    <a:pt x="2080458" y="877977"/>
                  </a:lnTo>
                  <a:lnTo>
                    <a:pt x="2071965" y="831505"/>
                  </a:lnTo>
                  <a:lnTo>
                    <a:pt x="2061348" y="785368"/>
                  </a:lnTo>
                  <a:lnTo>
                    <a:pt x="2048608" y="739640"/>
                  </a:lnTo>
                  <a:lnTo>
                    <a:pt x="2033744" y="694396"/>
                  </a:lnTo>
                  <a:lnTo>
                    <a:pt x="2016757" y="649710"/>
                  </a:lnTo>
                  <a:lnTo>
                    <a:pt x="1997647" y="605657"/>
                  </a:lnTo>
                  <a:lnTo>
                    <a:pt x="1976414" y="562311"/>
                  </a:lnTo>
                  <a:lnTo>
                    <a:pt x="1953057" y="519746"/>
                  </a:lnTo>
                  <a:lnTo>
                    <a:pt x="1927750" y="478311"/>
                  </a:lnTo>
                  <a:lnTo>
                    <a:pt x="1900708" y="438330"/>
                  </a:lnTo>
                  <a:lnTo>
                    <a:pt x="1871997" y="399839"/>
                  </a:lnTo>
                  <a:lnTo>
                    <a:pt x="1841681" y="362875"/>
                  </a:lnTo>
                  <a:lnTo>
                    <a:pt x="1809825" y="327476"/>
                  </a:lnTo>
                  <a:lnTo>
                    <a:pt x="1776493" y="293678"/>
                  </a:lnTo>
                  <a:lnTo>
                    <a:pt x="1741749" y="261519"/>
                  </a:lnTo>
                  <a:lnTo>
                    <a:pt x="1705659" y="231034"/>
                  </a:lnTo>
                  <a:lnTo>
                    <a:pt x="1668286" y="202263"/>
                  </a:lnTo>
                  <a:lnTo>
                    <a:pt x="1629696" y="175240"/>
                  </a:lnTo>
                  <a:lnTo>
                    <a:pt x="1589952" y="150005"/>
                  </a:lnTo>
                  <a:lnTo>
                    <a:pt x="1549121" y="126593"/>
                  </a:lnTo>
                  <a:lnTo>
                    <a:pt x="1507265" y="105041"/>
                  </a:lnTo>
                  <a:lnTo>
                    <a:pt x="1464450" y="85387"/>
                  </a:lnTo>
                  <a:lnTo>
                    <a:pt x="1420740" y="67667"/>
                  </a:lnTo>
                  <a:lnTo>
                    <a:pt x="1376200" y="51919"/>
                  </a:lnTo>
                  <a:lnTo>
                    <a:pt x="1330895" y="38180"/>
                  </a:lnTo>
                  <a:lnTo>
                    <a:pt x="1284888" y="26487"/>
                  </a:lnTo>
                  <a:lnTo>
                    <a:pt x="1238245" y="16876"/>
                  </a:lnTo>
                  <a:lnTo>
                    <a:pt x="1191030" y="9385"/>
                  </a:lnTo>
                  <a:lnTo>
                    <a:pt x="1143307" y="4050"/>
                  </a:lnTo>
                  <a:lnTo>
                    <a:pt x="1095142" y="909"/>
                  </a:lnTo>
                  <a:lnTo>
                    <a:pt x="1046599" y="0"/>
                  </a:lnTo>
                  <a:close/>
                </a:path>
              </a:pathLst>
            </a:custGeom>
            <a:noFill/>
            <a:ln w="9525" cap="flat" cmpd="sng" algn="ctr">
              <a:solidFill>
                <a:srgbClr val="00BAFF"/>
              </a:solidFill>
              <a:prstDash val="solid"/>
              <a:headEnd type="none"/>
              <a:tailEnd type="none"/>
            </a:ln>
            <a:effectLst/>
          </p:spPr>
          <p:txBody>
            <a:bodyPr vert="horz" wrap="square" lIns="0" tIns="0" rIns="0" bIns="0" numCol="1" spcCol="215900" anchor="t"/>
            <a:lstStyle/>
            <a:p>
              <a:pPr>
                <a:defRPr lang="en-us"/>
              </a:pPr>
              <a:endParaRPr/>
            </a:p>
          </p:txBody>
        </p:sp>
        <p:sp>
          <p:nvSpPr>
            <p:cNvPr id="43" name="object 2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LkT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kTYAP///wEAAAAAAAAAAAAAAAAAAAAAAAAAAAAAAAAAAAAAAAAAAAAAAAB/f38A7uzhA8zMzADAwP8Af39/AAAAAAAAAAAAAAAAAAAAAAAAAAAAIQAAABgAAAAUAAAASF0AAH0rAABYagAAiTgAAAAAAAAmAAAACAAAAP//////////"/>
                </a:ext>
              </a:extLst>
            </p:cNvSpPr>
            <p:nvPr/>
          </p:nvSpPr>
          <p:spPr>
            <a:xfrm>
              <a:off x="15163800" y="7069455"/>
              <a:ext cx="2123440" cy="2120900"/>
            </a:xfrm>
            <a:custGeom>
              <a:avLst/>
              <a:gdLst/>
              <a:ahLst/>
              <a:cxnLst/>
              <a:rect l="0" t="0" r="2123440" b="2120900"/>
              <a:pathLst>
                <a:path w="2123440" h="2120900">
                  <a:moveTo>
                    <a:pt x="1298136" y="2095500"/>
                  </a:moveTo>
                  <a:lnTo>
                    <a:pt x="824950" y="2095500"/>
                  </a:lnTo>
                  <a:lnTo>
                    <a:pt x="917693" y="2120900"/>
                  </a:lnTo>
                  <a:lnTo>
                    <a:pt x="1205392" y="2120900"/>
                  </a:lnTo>
                  <a:lnTo>
                    <a:pt x="1298136" y="2095500"/>
                  </a:lnTo>
                  <a:close/>
                </a:path>
                <a:path w="2123440" h="2120900">
                  <a:moveTo>
                    <a:pt x="1298136" y="25400"/>
                  </a:moveTo>
                  <a:lnTo>
                    <a:pt x="824951" y="25400"/>
                  </a:lnTo>
                  <a:lnTo>
                    <a:pt x="735172" y="50800"/>
                  </a:lnTo>
                  <a:lnTo>
                    <a:pt x="691513" y="76200"/>
                  </a:lnTo>
                  <a:lnTo>
                    <a:pt x="606891" y="101600"/>
                  </a:lnTo>
                  <a:lnTo>
                    <a:pt x="566022" y="127000"/>
                  </a:lnTo>
                  <a:lnTo>
                    <a:pt x="526177" y="152400"/>
                  </a:lnTo>
                  <a:lnTo>
                    <a:pt x="487405" y="177800"/>
                  </a:lnTo>
                  <a:lnTo>
                    <a:pt x="449751" y="203200"/>
                  </a:lnTo>
                  <a:lnTo>
                    <a:pt x="413263" y="228600"/>
                  </a:lnTo>
                  <a:lnTo>
                    <a:pt x="377989" y="254000"/>
                  </a:lnTo>
                  <a:lnTo>
                    <a:pt x="343975" y="279400"/>
                  </a:lnTo>
                  <a:lnTo>
                    <a:pt x="311269" y="317500"/>
                  </a:lnTo>
                  <a:lnTo>
                    <a:pt x="279918" y="342900"/>
                  </a:lnTo>
                  <a:lnTo>
                    <a:pt x="249969" y="381000"/>
                  </a:lnTo>
                  <a:lnTo>
                    <a:pt x="221470" y="419100"/>
                  </a:lnTo>
                  <a:lnTo>
                    <a:pt x="194467" y="457200"/>
                  </a:lnTo>
                  <a:lnTo>
                    <a:pt x="169007" y="495300"/>
                  </a:lnTo>
                  <a:lnTo>
                    <a:pt x="145139" y="533400"/>
                  </a:lnTo>
                  <a:lnTo>
                    <a:pt x="122909" y="571500"/>
                  </a:lnTo>
                  <a:lnTo>
                    <a:pt x="102364" y="609600"/>
                  </a:lnTo>
                  <a:lnTo>
                    <a:pt x="83552" y="647700"/>
                  </a:lnTo>
                  <a:lnTo>
                    <a:pt x="66520" y="698500"/>
                  </a:lnTo>
                  <a:lnTo>
                    <a:pt x="51315" y="736600"/>
                  </a:lnTo>
                  <a:lnTo>
                    <a:pt x="37984" y="787400"/>
                  </a:lnTo>
                  <a:lnTo>
                    <a:pt x="26574" y="825500"/>
                  </a:lnTo>
                  <a:lnTo>
                    <a:pt x="17133" y="876300"/>
                  </a:lnTo>
                  <a:lnTo>
                    <a:pt x="9708" y="927100"/>
                  </a:lnTo>
                  <a:lnTo>
                    <a:pt x="4346" y="965200"/>
                  </a:lnTo>
                  <a:lnTo>
                    <a:pt x="1094" y="1016000"/>
                  </a:lnTo>
                  <a:lnTo>
                    <a:pt x="0" y="1066800"/>
                  </a:lnTo>
                  <a:lnTo>
                    <a:pt x="1094" y="1117600"/>
                  </a:lnTo>
                  <a:lnTo>
                    <a:pt x="4346" y="1168400"/>
                  </a:lnTo>
                  <a:lnTo>
                    <a:pt x="9708" y="1206500"/>
                  </a:lnTo>
                  <a:lnTo>
                    <a:pt x="17133" y="1257300"/>
                  </a:lnTo>
                  <a:lnTo>
                    <a:pt x="26574" y="1308100"/>
                  </a:lnTo>
                  <a:lnTo>
                    <a:pt x="37984" y="1346200"/>
                  </a:lnTo>
                  <a:lnTo>
                    <a:pt x="51314" y="1397000"/>
                  </a:lnTo>
                  <a:lnTo>
                    <a:pt x="66520" y="1435100"/>
                  </a:lnTo>
                  <a:lnTo>
                    <a:pt x="83552" y="1473200"/>
                  </a:lnTo>
                  <a:lnTo>
                    <a:pt x="102364" y="1524000"/>
                  </a:lnTo>
                  <a:lnTo>
                    <a:pt x="122908" y="1562100"/>
                  </a:lnTo>
                  <a:lnTo>
                    <a:pt x="145138" y="1600200"/>
                  </a:lnTo>
                  <a:lnTo>
                    <a:pt x="169006" y="1638300"/>
                  </a:lnTo>
                  <a:lnTo>
                    <a:pt x="194465" y="1676400"/>
                  </a:lnTo>
                  <a:lnTo>
                    <a:pt x="221468" y="1714500"/>
                  </a:lnTo>
                  <a:lnTo>
                    <a:pt x="249968" y="1752600"/>
                  </a:lnTo>
                  <a:lnTo>
                    <a:pt x="279917" y="1778000"/>
                  </a:lnTo>
                  <a:lnTo>
                    <a:pt x="311268" y="1816100"/>
                  </a:lnTo>
                  <a:lnTo>
                    <a:pt x="343974" y="1841500"/>
                  </a:lnTo>
                  <a:lnTo>
                    <a:pt x="377987" y="1879600"/>
                  </a:lnTo>
                  <a:lnTo>
                    <a:pt x="413262" y="1905000"/>
                  </a:lnTo>
                  <a:lnTo>
                    <a:pt x="449749" y="1930400"/>
                  </a:lnTo>
                  <a:lnTo>
                    <a:pt x="487403" y="1955800"/>
                  </a:lnTo>
                  <a:lnTo>
                    <a:pt x="526176" y="1981200"/>
                  </a:lnTo>
                  <a:lnTo>
                    <a:pt x="566020" y="2006600"/>
                  </a:lnTo>
                  <a:lnTo>
                    <a:pt x="606889" y="2019300"/>
                  </a:lnTo>
                  <a:lnTo>
                    <a:pt x="648735" y="2044700"/>
                  </a:lnTo>
                  <a:lnTo>
                    <a:pt x="735171" y="2070100"/>
                  </a:lnTo>
                  <a:lnTo>
                    <a:pt x="779666" y="2095500"/>
                  </a:lnTo>
                  <a:lnTo>
                    <a:pt x="1343420" y="2095500"/>
                  </a:lnTo>
                  <a:lnTo>
                    <a:pt x="1365667" y="2082800"/>
                  </a:lnTo>
                  <a:lnTo>
                    <a:pt x="919056" y="2082800"/>
                  </a:lnTo>
                  <a:lnTo>
                    <a:pt x="738594" y="2032000"/>
                  </a:lnTo>
                  <a:lnTo>
                    <a:pt x="653334" y="2006600"/>
                  </a:lnTo>
                  <a:lnTo>
                    <a:pt x="612120" y="1981200"/>
                  </a:lnTo>
                  <a:lnTo>
                    <a:pt x="571916" y="1968500"/>
                  </a:lnTo>
                  <a:lnTo>
                    <a:pt x="532772" y="1943100"/>
                  </a:lnTo>
                  <a:lnTo>
                    <a:pt x="494736" y="1917700"/>
                  </a:lnTo>
                  <a:lnTo>
                    <a:pt x="457859" y="1892300"/>
                  </a:lnTo>
                  <a:lnTo>
                    <a:pt x="422189" y="1866900"/>
                  </a:lnTo>
                  <a:lnTo>
                    <a:pt x="387778" y="1828800"/>
                  </a:lnTo>
                  <a:lnTo>
                    <a:pt x="354673" y="1803400"/>
                  </a:lnTo>
                  <a:lnTo>
                    <a:pt x="322925" y="1778000"/>
                  </a:lnTo>
                  <a:lnTo>
                    <a:pt x="292582" y="1739900"/>
                  </a:lnTo>
                  <a:lnTo>
                    <a:pt x="263695" y="1701800"/>
                  </a:lnTo>
                  <a:lnTo>
                    <a:pt x="236313" y="1663700"/>
                  </a:lnTo>
                  <a:lnTo>
                    <a:pt x="210486" y="1638300"/>
                  </a:lnTo>
                  <a:lnTo>
                    <a:pt x="186262" y="1600200"/>
                  </a:lnTo>
                  <a:lnTo>
                    <a:pt x="163692" y="1549400"/>
                  </a:lnTo>
                  <a:lnTo>
                    <a:pt x="142825" y="1511300"/>
                  </a:lnTo>
                  <a:lnTo>
                    <a:pt x="123710" y="1473200"/>
                  </a:lnTo>
                  <a:lnTo>
                    <a:pt x="106397" y="1435100"/>
                  </a:lnTo>
                  <a:lnTo>
                    <a:pt x="90936" y="1384300"/>
                  </a:lnTo>
                  <a:lnTo>
                    <a:pt x="77375" y="1346200"/>
                  </a:lnTo>
                  <a:lnTo>
                    <a:pt x="65765" y="1295400"/>
                  </a:lnTo>
                  <a:lnTo>
                    <a:pt x="56155" y="1257300"/>
                  </a:lnTo>
                  <a:lnTo>
                    <a:pt x="48595" y="1206500"/>
                  </a:lnTo>
                  <a:lnTo>
                    <a:pt x="43133" y="1155700"/>
                  </a:lnTo>
                  <a:lnTo>
                    <a:pt x="39819" y="1117600"/>
                  </a:lnTo>
                  <a:lnTo>
                    <a:pt x="38704" y="1066800"/>
                  </a:lnTo>
                  <a:lnTo>
                    <a:pt x="39819" y="1016000"/>
                  </a:lnTo>
                  <a:lnTo>
                    <a:pt x="43133" y="965200"/>
                  </a:lnTo>
                  <a:lnTo>
                    <a:pt x="48595" y="927100"/>
                  </a:lnTo>
                  <a:lnTo>
                    <a:pt x="56155" y="876300"/>
                  </a:lnTo>
                  <a:lnTo>
                    <a:pt x="65765" y="825500"/>
                  </a:lnTo>
                  <a:lnTo>
                    <a:pt x="77375" y="787400"/>
                  </a:lnTo>
                  <a:lnTo>
                    <a:pt x="90936" y="736600"/>
                  </a:lnTo>
                  <a:lnTo>
                    <a:pt x="106397" y="698500"/>
                  </a:lnTo>
                  <a:lnTo>
                    <a:pt x="123710" y="660400"/>
                  </a:lnTo>
                  <a:lnTo>
                    <a:pt x="142825" y="622300"/>
                  </a:lnTo>
                  <a:lnTo>
                    <a:pt x="163692" y="571500"/>
                  </a:lnTo>
                  <a:lnTo>
                    <a:pt x="186262" y="533400"/>
                  </a:lnTo>
                  <a:lnTo>
                    <a:pt x="210486" y="495300"/>
                  </a:lnTo>
                  <a:lnTo>
                    <a:pt x="236313" y="457200"/>
                  </a:lnTo>
                  <a:lnTo>
                    <a:pt x="263695" y="431800"/>
                  </a:lnTo>
                  <a:lnTo>
                    <a:pt x="292582" y="393700"/>
                  </a:lnTo>
                  <a:lnTo>
                    <a:pt x="322925" y="355600"/>
                  </a:lnTo>
                  <a:lnTo>
                    <a:pt x="354673" y="330200"/>
                  </a:lnTo>
                  <a:lnTo>
                    <a:pt x="387778" y="292100"/>
                  </a:lnTo>
                  <a:lnTo>
                    <a:pt x="422189" y="266700"/>
                  </a:lnTo>
                  <a:lnTo>
                    <a:pt x="457859" y="241300"/>
                  </a:lnTo>
                  <a:lnTo>
                    <a:pt x="494736" y="215900"/>
                  </a:lnTo>
                  <a:lnTo>
                    <a:pt x="532772" y="190500"/>
                  </a:lnTo>
                  <a:lnTo>
                    <a:pt x="571916" y="165100"/>
                  </a:lnTo>
                  <a:lnTo>
                    <a:pt x="612120" y="152400"/>
                  </a:lnTo>
                  <a:lnTo>
                    <a:pt x="653334" y="127000"/>
                  </a:lnTo>
                  <a:lnTo>
                    <a:pt x="695509" y="114300"/>
                  </a:lnTo>
                  <a:lnTo>
                    <a:pt x="738594" y="88900"/>
                  </a:lnTo>
                  <a:lnTo>
                    <a:pt x="782541" y="76200"/>
                  </a:lnTo>
                  <a:lnTo>
                    <a:pt x="827300" y="76200"/>
                  </a:lnTo>
                  <a:lnTo>
                    <a:pt x="919056" y="50800"/>
                  </a:lnTo>
                  <a:lnTo>
                    <a:pt x="965954" y="50800"/>
                  </a:lnTo>
                  <a:lnTo>
                    <a:pt x="1013466" y="38100"/>
                  </a:lnTo>
                  <a:lnTo>
                    <a:pt x="1343420" y="38100"/>
                  </a:lnTo>
                  <a:lnTo>
                    <a:pt x="1298136" y="25400"/>
                  </a:lnTo>
                  <a:close/>
                </a:path>
                <a:path w="2123440" h="2120900">
                  <a:moveTo>
                    <a:pt x="1343420" y="38100"/>
                  </a:moveTo>
                  <a:lnTo>
                    <a:pt x="1109620" y="38100"/>
                  </a:lnTo>
                  <a:lnTo>
                    <a:pt x="1157132" y="50800"/>
                  </a:lnTo>
                  <a:lnTo>
                    <a:pt x="1204030" y="50800"/>
                  </a:lnTo>
                  <a:lnTo>
                    <a:pt x="1295786" y="76200"/>
                  </a:lnTo>
                  <a:lnTo>
                    <a:pt x="1340545" y="76200"/>
                  </a:lnTo>
                  <a:lnTo>
                    <a:pt x="1384493" y="88900"/>
                  </a:lnTo>
                  <a:lnTo>
                    <a:pt x="1427578" y="114300"/>
                  </a:lnTo>
                  <a:lnTo>
                    <a:pt x="1469753" y="127000"/>
                  </a:lnTo>
                  <a:lnTo>
                    <a:pt x="1510968" y="152400"/>
                  </a:lnTo>
                  <a:lnTo>
                    <a:pt x="1551172" y="165100"/>
                  </a:lnTo>
                  <a:lnTo>
                    <a:pt x="1590317" y="190500"/>
                  </a:lnTo>
                  <a:lnTo>
                    <a:pt x="1628353" y="215900"/>
                  </a:lnTo>
                  <a:lnTo>
                    <a:pt x="1665230" y="241300"/>
                  </a:lnTo>
                  <a:lnTo>
                    <a:pt x="1700900" y="266700"/>
                  </a:lnTo>
                  <a:lnTo>
                    <a:pt x="1735312" y="292100"/>
                  </a:lnTo>
                  <a:lnTo>
                    <a:pt x="1768417" y="330200"/>
                  </a:lnTo>
                  <a:lnTo>
                    <a:pt x="1800165" y="355600"/>
                  </a:lnTo>
                  <a:lnTo>
                    <a:pt x="1830508" y="393700"/>
                  </a:lnTo>
                  <a:lnTo>
                    <a:pt x="1859395" y="431800"/>
                  </a:lnTo>
                  <a:lnTo>
                    <a:pt x="1886777" y="457200"/>
                  </a:lnTo>
                  <a:lnTo>
                    <a:pt x="1912605" y="495300"/>
                  </a:lnTo>
                  <a:lnTo>
                    <a:pt x="1936829" y="533400"/>
                  </a:lnTo>
                  <a:lnTo>
                    <a:pt x="1959399" y="571500"/>
                  </a:lnTo>
                  <a:lnTo>
                    <a:pt x="1980266" y="622300"/>
                  </a:lnTo>
                  <a:lnTo>
                    <a:pt x="1999381" y="660400"/>
                  </a:lnTo>
                  <a:lnTo>
                    <a:pt x="2016694" y="698500"/>
                  </a:lnTo>
                  <a:lnTo>
                    <a:pt x="2032156" y="736600"/>
                  </a:lnTo>
                  <a:lnTo>
                    <a:pt x="2045716" y="787400"/>
                  </a:lnTo>
                  <a:lnTo>
                    <a:pt x="2057327" y="825500"/>
                  </a:lnTo>
                  <a:lnTo>
                    <a:pt x="2066937" y="876300"/>
                  </a:lnTo>
                  <a:lnTo>
                    <a:pt x="2074498" y="927100"/>
                  </a:lnTo>
                  <a:lnTo>
                    <a:pt x="2079959" y="965200"/>
                  </a:lnTo>
                  <a:lnTo>
                    <a:pt x="2083273" y="1016000"/>
                  </a:lnTo>
                  <a:lnTo>
                    <a:pt x="2084388" y="1066800"/>
                  </a:lnTo>
                  <a:lnTo>
                    <a:pt x="2083273" y="1117600"/>
                  </a:lnTo>
                  <a:lnTo>
                    <a:pt x="2079959" y="1155700"/>
                  </a:lnTo>
                  <a:lnTo>
                    <a:pt x="2074498" y="1206500"/>
                  </a:lnTo>
                  <a:lnTo>
                    <a:pt x="2066937" y="1257300"/>
                  </a:lnTo>
                  <a:lnTo>
                    <a:pt x="2057327" y="1295400"/>
                  </a:lnTo>
                  <a:lnTo>
                    <a:pt x="2045716" y="1346200"/>
                  </a:lnTo>
                  <a:lnTo>
                    <a:pt x="2032156" y="1384300"/>
                  </a:lnTo>
                  <a:lnTo>
                    <a:pt x="2016694" y="1435100"/>
                  </a:lnTo>
                  <a:lnTo>
                    <a:pt x="1999381" y="1473200"/>
                  </a:lnTo>
                  <a:lnTo>
                    <a:pt x="1980266" y="1511300"/>
                  </a:lnTo>
                  <a:lnTo>
                    <a:pt x="1959399" y="1549400"/>
                  </a:lnTo>
                  <a:lnTo>
                    <a:pt x="1936829" y="1600200"/>
                  </a:lnTo>
                  <a:lnTo>
                    <a:pt x="1912605" y="1638300"/>
                  </a:lnTo>
                  <a:lnTo>
                    <a:pt x="1886777" y="1663700"/>
                  </a:lnTo>
                  <a:lnTo>
                    <a:pt x="1859395" y="1701800"/>
                  </a:lnTo>
                  <a:lnTo>
                    <a:pt x="1830508" y="1739900"/>
                  </a:lnTo>
                  <a:lnTo>
                    <a:pt x="1800165" y="1778000"/>
                  </a:lnTo>
                  <a:lnTo>
                    <a:pt x="1768417" y="1803400"/>
                  </a:lnTo>
                  <a:lnTo>
                    <a:pt x="1735312" y="1828800"/>
                  </a:lnTo>
                  <a:lnTo>
                    <a:pt x="1700900" y="1866900"/>
                  </a:lnTo>
                  <a:lnTo>
                    <a:pt x="1665230" y="1892300"/>
                  </a:lnTo>
                  <a:lnTo>
                    <a:pt x="1628353" y="1917700"/>
                  </a:lnTo>
                  <a:lnTo>
                    <a:pt x="1590317" y="1943100"/>
                  </a:lnTo>
                  <a:lnTo>
                    <a:pt x="1551172" y="1968500"/>
                  </a:lnTo>
                  <a:lnTo>
                    <a:pt x="1510968" y="1981200"/>
                  </a:lnTo>
                  <a:lnTo>
                    <a:pt x="1469753" y="2006600"/>
                  </a:lnTo>
                  <a:lnTo>
                    <a:pt x="1384493" y="2032000"/>
                  </a:lnTo>
                  <a:lnTo>
                    <a:pt x="1204030" y="2082800"/>
                  </a:lnTo>
                  <a:lnTo>
                    <a:pt x="1365667" y="2082800"/>
                  </a:lnTo>
                  <a:lnTo>
                    <a:pt x="1387915" y="2070100"/>
                  </a:lnTo>
                  <a:lnTo>
                    <a:pt x="1474351" y="2044700"/>
                  </a:lnTo>
                  <a:lnTo>
                    <a:pt x="1516197" y="2019300"/>
                  </a:lnTo>
                  <a:lnTo>
                    <a:pt x="1557066" y="2006600"/>
                  </a:lnTo>
                  <a:lnTo>
                    <a:pt x="1596910" y="1981200"/>
                  </a:lnTo>
                  <a:lnTo>
                    <a:pt x="1635683" y="1955800"/>
                  </a:lnTo>
                  <a:lnTo>
                    <a:pt x="1673336" y="1930400"/>
                  </a:lnTo>
                  <a:lnTo>
                    <a:pt x="1709824" y="1905000"/>
                  </a:lnTo>
                  <a:lnTo>
                    <a:pt x="1745098" y="1879600"/>
                  </a:lnTo>
                  <a:lnTo>
                    <a:pt x="1779112" y="1841500"/>
                  </a:lnTo>
                  <a:lnTo>
                    <a:pt x="1811818" y="1816100"/>
                  </a:lnTo>
                  <a:lnTo>
                    <a:pt x="1843169" y="1778000"/>
                  </a:lnTo>
                  <a:lnTo>
                    <a:pt x="1873117" y="1752600"/>
                  </a:lnTo>
                  <a:lnTo>
                    <a:pt x="1901617" y="1714500"/>
                  </a:lnTo>
                  <a:lnTo>
                    <a:pt x="1928620" y="1676400"/>
                  </a:lnTo>
                  <a:lnTo>
                    <a:pt x="1954079" y="1638300"/>
                  </a:lnTo>
                  <a:lnTo>
                    <a:pt x="1977947" y="1600200"/>
                  </a:lnTo>
                  <a:lnTo>
                    <a:pt x="2000177" y="1562100"/>
                  </a:lnTo>
                  <a:lnTo>
                    <a:pt x="2020721" y="1524000"/>
                  </a:lnTo>
                  <a:lnTo>
                    <a:pt x="2039533" y="1473200"/>
                  </a:lnTo>
                  <a:lnTo>
                    <a:pt x="2056565" y="1435100"/>
                  </a:lnTo>
                  <a:lnTo>
                    <a:pt x="2071770" y="1397000"/>
                  </a:lnTo>
                  <a:lnTo>
                    <a:pt x="2085101" y="1346200"/>
                  </a:lnTo>
                  <a:lnTo>
                    <a:pt x="2096511" y="1308100"/>
                  </a:lnTo>
                  <a:lnTo>
                    <a:pt x="2105952" y="1257300"/>
                  </a:lnTo>
                  <a:lnTo>
                    <a:pt x="2113377" y="1206500"/>
                  </a:lnTo>
                  <a:lnTo>
                    <a:pt x="2118739" y="1168400"/>
                  </a:lnTo>
                  <a:lnTo>
                    <a:pt x="2121991" y="1117600"/>
                  </a:lnTo>
                  <a:lnTo>
                    <a:pt x="2123085" y="1066800"/>
                  </a:lnTo>
                  <a:lnTo>
                    <a:pt x="2121991" y="1016000"/>
                  </a:lnTo>
                  <a:lnTo>
                    <a:pt x="2118739" y="965200"/>
                  </a:lnTo>
                  <a:lnTo>
                    <a:pt x="2113377" y="927100"/>
                  </a:lnTo>
                  <a:lnTo>
                    <a:pt x="2105952" y="876300"/>
                  </a:lnTo>
                  <a:lnTo>
                    <a:pt x="2096511" y="825500"/>
                  </a:lnTo>
                  <a:lnTo>
                    <a:pt x="2085101" y="787400"/>
                  </a:lnTo>
                  <a:lnTo>
                    <a:pt x="2071770" y="736600"/>
                  </a:lnTo>
                  <a:lnTo>
                    <a:pt x="2056565" y="698500"/>
                  </a:lnTo>
                  <a:lnTo>
                    <a:pt x="2039533" y="647700"/>
                  </a:lnTo>
                  <a:lnTo>
                    <a:pt x="2020721" y="609600"/>
                  </a:lnTo>
                  <a:lnTo>
                    <a:pt x="2000177" y="571500"/>
                  </a:lnTo>
                  <a:lnTo>
                    <a:pt x="1977947" y="533400"/>
                  </a:lnTo>
                  <a:lnTo>
                    <a:pt x="1954079" y="495300"/>
                  </a:lnTo>
                  <a:lnTo>
                    <a:pt x="1928620" y="457200"/>
                  </a:lnTo>
                  <a:lnTo>
                    <a:pt x="1901617" y="419100"/>
                  </a:lnTo>
                  <a:lnTo>
                    <a:pt x="1873117" y="381000"/>
                  </a:lnTo>
                  <a:lnTo>
                    <a:pt x="1843169" y="342900"/>
                  </a:lnTo>
                  <a:lnTo>
                    <a:pt x="1811818" y="317500"/>
                  </a:lnTo>
                  <a:lnTo>
                    <a:pt x="1779112" y="279400"/>
                  </a:lnTo>
                  <a:lnTo>
                    <a:pt x="1745098" y="254000"/>
                  </a:lnTo>
                  <a:lnTo>
                    <a:pt x="1709824" y="228600"/>
                  </a:lnTo>
                  <a:lnTo>
                    <a:pt x="1673336" y="203200"/>
                  </a:lnTo>
                  <a:lnTo>
                    <a:pt x="1635683" y="177800"/>
                  </a:lnTo>
                  <a:lnTo>
                    <a:pt x="1596910" y="152400"/>
                  </a:lnTo>
                  <a:lnTo>
                    <a:pt x="1557066" y="127000"/>
                  </a:lnTo>
                  <a:lnTo>
                    <a:pt x="1516197" y="101600"/>
                  </a:lnTo>
                  <a:lnTo>
                    <a:pt x="1431574" y="76200"/>
                  </a:lnTo>
                  <a:lnTo>
                    <a:pt x="1387915" y="50800"/>
                  </a:lnTo>
                  <a:lnTo>
                    <a:pt x="1343420" y="38100"/>
                  </a:lnTo>
                  <a:close/>
                </a:path>
                <a:path w="2123440" h="2120900">
                  <a:moveTo>
                    <a:pt x="1205392" y="12700"/>
                  </a:moveTo>
                  <a:lnTo>
                    <a:pt x="917694" y="12700"/>
                  </a:lnTo>
                  <a:lnTo>
                    <a:pt x="870975" y="25400"/>
                  </a:lnTo>
                  <a:lnTo>
                    <a:pt x="1252111" y="25400"/>
                  </a:lnTo>
                  <a:lnTo>
                    <a:pt x="1205392" y="12700"/>
                  </a:lnTo>
                  <a:close/>
                </a:path>
                <a:path w="2123440" h="2120900">
                  <a:moveTo>
                    <a:pt x="1110061" y="0"/>
                  </a:moveTo>
                  <a:lnTo>
                    <a:pt x="1013025" y="0"/>
                  </a:lnTo>
                  <a:lnTo>
                    <a:pt x="965060" y="12700"/>
                  </a:lnTo>
                  <a:lnTo>
                    <a:pt x="1158027" y="12700"/>
                  </a:lnTo>
                  <a:lnTo>
                    <a:pt x="1110061" y="0"/>
                  </a:lnTo>
                  <a:close/>
                </a:path>
              </a:pathLst>
            </a:custGeom>
            <a:solidFill>
              <a:srgbClr val="2E44D8"/>
            </a:solidFill>
            <a:ln>
              <a:noFill/>
            </a:ln>
            <a:effectLst/>
          </p:spPr>
          <p:txBody>
            <a:bodyPr vert="horz" wrap="square" lIns="0" tIns="0" rIns="0" bIns="0" numCol="1" spcCol="215900" anchor="t"/>
            <a:lstStyle/>
            <a:p>
              <a:pPr>
                <a:defRPr lang="en-us"/>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BQ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7hAAAHANAADYNgAAGBUAABAgAAAmAAAACAAAAD0wAAAAAAAA"/>
              </a:ext>
            </a:extLst>
          </p:cNvSpPr>
          <p:nvPr>
            <p:ph type="title"/>
          </p:nvPr>
        </p:nvSpPr>
        <p:spPr>
          <a:xfrm>
            <a:off x="2752090" y="2184400"/>
            <a:ext cx="6163310" cy="1244600"/>
          </a:xfrm>
        </p:spPr>
        <p:txBody>
          <a:bodyPr vert="horz" wrap="square" lIns="0" tIns="12700" rIns="0" bIns="0" numCol="1" spcCol="215900" anchor="t">
            <a:prstTxWarp prst="textNoShape">
              <a:avLst/>
            </a:prstTxWarp>
          </a:bodyPr>
          <a:lstStyle/>
          <a:p>
            <a:pPr marL="12700">
              <a:lnSpc>
                <a:spcPct val="100000"/>
              </a:lnSpc>
              <a:spcBef>
                <a:spcPts val="100"/>
              </a:spcBef>
              <a:defRPr lang="en-us"/>
            </a:pPr>
            <a:r>
              <a:rPr lang="en-us" cap="none" spc="-8">
                <a:solidFill>
                  <a:srgbClr val="000000"/>
                </a:solidFill>
              </a:rPr>
              <a:t>Today's </a:t>
            </a:r>
            <a:r>
              <a:rPr lang="en-us" cap="none">
                <a:solidFill>
                  <a:srgbClr val="000000"/>
                </a:solidFill>
              </a:rPr>
              <a:t>agenda</a:t>
            </a:r>
          </a:p>
        </p:txBody>
      </p:sp>
      <p:sp>
        <p:nvSpPr>
          <p:cNvPr id="3" name="object 3"/>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BAAAEghAACDSQAAWTcAABAgAAAmAAAACAAAAP//////////"/>
              </a:ext>
            </a:extLst>
          </p:cNvSpPr>
          <p:nvPr/>
        </p:nvSpPr>
        <p:spPr>
          <a:xfrm>
            <a:off x="2667000" y="5410200"/>
            <a:ext cx="9283065" cy="3587115"/>
          </a:xfrm>
          <a:prstGeom prst="rect">
            <a:avLst/>
          </a:prstGeom>
          <a:noFill/>
          <a:ln>
            <a:noFill/>
          </a:ln>
          <a:effectLst/>
        </p:spPr>
        <p:txBody>
          <a:bodyPr vert="horz" wrap="square" lIns="0" tIns="12700" rIns="0" bIns="0" numCol="1" spcCol="215900" anchor="t"/>
          <a:lstStyle/>
          <a:p>
            <a:pPr marL="12700" marR="563880">
              <a:lnSpc>
                <a:spcPct val="117000"/>
              </a:lnSpc>
              <a:spcBef>
                <a:spcPts val="100"/>
              </a:spcBef>
              <a:defRPr lang="en-us" sz="2800" cap="none"/>
            </a:pPr>
            <a:r>
              <a:t>Introduction</a:t>
            </a:r>
          </a:p>
          <a:p>
            <a:pPr marL="12700" marR="563880">
              <a:lnSpc>
                <a:spcPct val="117000"/>
              </a:lnSpc>
              <a:spcBef>
                <a:spcPts val="100"/>
              </a:spcBef>
              <a:defRPr lang="en-us" sz="2800" cap="none"/>
            </a:pPr>
            <a:r>
              <a:t>Project Summary</a:t>
            </a:r>
          </a:p>
          <a:p>
            <a:pPr marL="12700" marR="563880">
              <a:lnSpc>
                <a:spcPct val="117000"/>
              </a:lnSpc>
              <a:spcBef>
                <a:spcPts val="100"/>
              </a:spcBef>
              <a:defRPr lang="en-us" sz="2800" cap="none"/>
            </a:pPr>
            <a:r>
              <a:t>Purpose of the Project</a:t>
            </a:r>
          </a:p>
          <a:p>
            <a:pPr marL="12700" marR="563880">
              <a:lnSpc>
                <a:spcPct val="117000"/>
              </a:lnSpc>
              <a:spcBef>
                <a:spcPts val="100"/>
              </a:spcBef>
              <a:defRPr lang="en-us" sz="2800" cap="none"/>
            </a:pPr>
            <a:r>
              <a:t>Sources of Data Used</a:t>
            </a:r>
          </a:p>
          <a:p>
            <a:pPr marL="12700" marR="563880">
              <a:lnSpc>
                <a:spcPct val="117000"/>
              </a:lnSpc>
              <a:spcBef>
                <a:spcPts val="100"/>
              </a:spcBef>
              <a:defRPr lang="en-us" sz="2800" cap="none"/>
            </a:pPr>
            <a:r>
              <a:t>Website Preview</a:t>
            </a:r>
          </a:p>
          <a:p>
            <a:pPr marL="12700" marR="563880">
              <a:lnSpc>
                <a:spcPct val="117000"/>
              </a:lnSpc>
              <a:spcBef>
                <a:spcPts val="100"/>
              </a:spcBef>
              <a:defRPr lang="en-us" sz="2800" cap="none"/>
            </a:pPr>
            <a:r>
              <a:t>Data Visualization Charts and graphs</a:t>
            </a:r>
          </a:p>
          <a:p>
            <a:pPr marL="12700" marR="563880">
              <a:lnSpc>
                <a:spcPct val="117000"/>
              </a:lnSpc>
              <a:spcBef>
                <a:spcPts val="100"/>
              </a:spcBef>
              <a:defRPr lang="en-us" sz="2800" cap="none"/>
            </a:pPr>
            <a:r>
              <a:t>Conclusions</a:t>
            </a:r>
          </a:p>
        </p:txBody>
      </p:sp>
      <p:grpSp>
        <p:nvGrpSpPr>
          <p:cNvPr id="4" name="object 4"/>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CpeAAAAAAAAgXAAAF4KAAAQAAAAJgAAAAgAAAD/////AAAAAA=="/>
              </a:ext>
            </a:extLst>
          </p:cNvGrpSpPr>
          <p:nvPr/>
        </p:nvGrpSpPr>
        <p:grpSpPr>
          <a:xfrm>
            <a:off x="15307310" y="0"/>
            <a:ext cx="2981325" cy="1685290"/>
            <a:chOff x="15307310" y="0"/>
            <a:chExt cx="2981325" cy="1685290"/>
          </a:xfrm>
        </p:grpSpPr>
        <p:sp>
          <p:nvSpPr>
            <p:cNvPr id="6" name="object 5"/>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I2EAAAAAAACBcAAAXgoAAAAAAAAmAAAACAAAAP//////////"/>
                </a:ext>
              </a:extLst>
            </p:cNvSpPr>
            <p:nvPr/>
          </p:nvSpPr>
          <p:spPr>
            <a:xfrm>
              <a:off x="15790545" y="0"/>
              <a:ext cx="2498090" cy="1685290"/>
            </a:xfrm>
            <a:custGeom>
              <a:avLst/>
              <a:gdLst/>
              <a:ahLst/>
              <a:cxnLst/>
              <a:rect l="0" t="0" r="2498090" b="1685290"/>
              <a:pathLst>
                <a:path w="2498090" h="1685290">
                  <a:moveTo>
                    <a:pt x="7752" y="0"/>
                  </a:move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1"/>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8" y="1410855"/>
                  </a:lnTo>
                  <a:lnTo>
                    <a:pt x="693924" y="1436251"/>
                  </a:lnTo>
                  <a:lnTo>
                    <a:pt x="732302" y="1460552"/>
                  </a:lnTo>
                  <a:lnTo>
                    <a:pt x="771439" y="1483736"/>
                  </a:lnTo>
                  <a:lnTo>
                    <a:pt x="811312" y="1505779"/>
                  </a:lnTo>
                  <a:lnTo>
                    <a:pt x="851901" y="1526660"/>
                  </a:lnTo>
                  <a:lnTo>
                    <a:pt x="893181" y="1546356"/>
                  </a:lnTo>
                  <a:lnTo>
                    <a:pt x="935131" y="1564845"/>
                  </a:lnTo>
                  <a:lnTo>
                    <a:pt x="977728" y="1582105"/>
                  </a:lnTo>
                  <a:lnTo>
                    <a:pt x="1020950" y="1598112"/>
                  </a:lnTo>
                  <a:lnTo>
                    <a:pt x="1064774" y="1612845"/>
                  </a:lnTo>
                  <a:lnTo>
                    <a:pt x="1109179" y="1626281"/>
                  </a:lnTo>
                  <a:lnTo>
                    <a:pt x="1154141" y="1638398"/>
                  </a:lnTo>
                  <a:lnTo>
                    <a:pt x="1199638" y="1649173"/>
                  </a:lnTo>
                  <a:lnTo>
                    <a:pt x="1245649" y="1658584"/>
                  </a:lnTo>
                  <a:lnTo>
                    <a:pt x="1292149" y="1666609"/>
                  </a:lnTo>
                  <a:lnTo>
                    <a:pt x="1339118" y="1673225"/>
                  </a:lnTo>
                  <a:lnTo>
                    <a:pt x="1386533" y="1678409"/>
                  </a:lnTo>
                  <a:lnTo>
                    <a:pt x="1434370" y="1682140"/>
                  </a:lnTo>
                  <a:lnTo>
                    <a:pt x="1482609" y="1684395"/>
                  </a:lnTo>
                  <a:lnTo>
                    <a:pt x="1531226" y="1685152"/>
                  </a:lnTo>
                  <a:lnTo>
                    <a:pt x="1579844" y="1684395"/>
                  </a:lnTo>
                  <a:lnTo>
                    <a:pt x="1628083" y="1682140"/>
                  </a:lnTo>
                  <a:lnTo>
                    <a:pt x="1675921" y="1678409"/>
                  </a:lnTo>
                  <a:lnTo>
                    <a:pt x="1723336" y="1673225"/>
                  </a:lnTo>
                  <a:lnTo>
                    <a:pt x="1770306" y="1666609"/>
                  </a:lnTo>
                  <a:lnTo>
                    <a:pt x="1816807" y="1658584"/>
                  </a:lnTo>
                  <a:lnTo>
                    <a:pt x="1862818" y="1649173"/>
                  </a:lnTo>
                  <a:lnTo>
                    <a:pt x="1908316" y="1638398"/>
                  </a:lnTo>
                  <a:lnTo>
                    <a:pt x="1953278" y="1626281"/>
                  </a:lnTo>
                  <a:lnTo>
                    <a:pt x="1997683" y="1612845"/>
                  </a:lnTo>
                  <a:lnTo>
                    <a:pt x="2041508" y="1598112"/>
                  </a:lnTo>
                  <a:lnTo>
                    <a:pt x="2084731" y="1582105"/>
                  </a:lnTo>
                  <a:lnTo>
                    <a:pt x="2127328" y="1564845"/>
                  </a:lnTo>
                  <a:lnTo>
                    <a:pt x="2169279" y="1546356"/>
                  </a:lnTo>
                  <a:lnTo>
                    <a:pt x="2210559" y="1526660"/>
                  </a:lnTo>
                  <a:lnTo>
                    <a:pt x="2251148" y="1505779"/>
                  </a:lnTo>
                  <a:lnTo>
                    <a:pt x="2291022" y="1483736"/>
                  </a:lnTo>
                  <a:lnTo>
                    <a:pt x="2330159" y="1460552"/>
                  </a:lnTo>
                  <a:lnTo>
                    <a:pt x="2368537" y="1436251"/>
                  </a:lnTo>
                  <a:lnTo>
                    <a:pt x="2406133" y="1410855"/>
                  </a:lnTo>
                  <a:lnTo>
                    <a:pt x="2442926" y="1384386"/>
                  </a:lnTo>
                  <a:lnTo>
                    <a:pt x="2478891" y="1356866"/>
                  </a:lnTo>
                  <a:lnTo>
                    <a:pt x="2497709" y="1341569"/>
                  </a:lnTo>
                  <a:lnTo>
                    <a:pt x="7752"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5" name="object 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peAAAAAAAAgHAAAIgIAAAAAAAAJgAAAAgAAAD//////////w=="/>
                </a:ext>
              </a:extLst>
            </p:cNvPicPr>
            <p:nvPr/>
          </p:nvPicPr>
          <p:blipFill>
            <a:blip r:embed="rId2"/>
            <a:stretch>
              <a:fillRect/>
            </a:stretch>
          </p:blipFill>
          <p:spPr>
            <a:xfrm>
              <a:off x="15307310" y="0"/>
              <a:ext cx="2980690" cy="1386840"/>
            </a:xfrm>
            <a:prstGeom prst="rect">
              <a:avLst/>
            </a:prstGeom>
            <a:noFill/>
            <a:ln>
              <a:noFill/>
            </a:ln>
            <a:effectLst/>
          </p:spPr>
        </p:pic>
      </p:grpSp>
      <p:grpSp>
        <p:nvGrpSpPr>
          <p:cNvPr id="7" name="object 7"/>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LhTAABDFQAAiWkAAAIqAAAQAAAAJgAAAAgAAAD/////AAAAAA=="/>
              </a:ext>
            </a:extLst>
          </p:cNvGrpSpPr>
          <p:nvPr/>
        </p:nvGrpSpPr>
        <p:grpSpPr>
          <a:xfrm>
            <a:off x="13609320" y="3456305"/>
            <a:ext cx="3546475" cy="3372485"/>
            <a:chOff x="13609320" y="3456305"/>
            <a:chExt cx="3546475" cy="3372485"/>
          </a:xfrm>
        </p:grpSpPr>
        <p:sp>
          <p:nvSpPr>
            <p:cNvPr id="9" name="object 8"/>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slYAACsXAACJaQAAAioAAAAAAAAmAAAACAAAAP//////////"/>
                </a:ext>
              </a:extLst>
            </p:cNvSpPr>
            <p:nvPr/>
          </p:nvSpPr>
          <p:spPr>
            <a:xfrm>
              <a:off x="14093190" y="3766185"/>
              <a:ext cx="3062605" cy="3062605"/>
            </a:xfrm>
            <a:custGeom>
              <a:avLst/>
              <a:gdLst/>
              <a:ahLst/>
              <a:cxnLst/>
              <a:rect l="0" t="0" r="3062605" b="3062605"/>
              <a:pathLst>
                <a:path w="3062605" h="3062605">
                  <a:moveTo>
                    <a:pt x="1531226" y="0"/>
                  </a:moveTo>
                  <a:lnTo>
                    <a:pt x="1482609" y="756"/>
                  </a:lnTo>
                  <a:lnTo>
                    <a:pt x="1434370" y="3011"/>
                  </a:lnTo>
                  <a:lnTo>
                    <a:pt x="1386533" y="6742"/>
                  </a:lnTo>
                  <a:lnTo>
                    <a:pt x="1339118" y="11927"/>
                  </a:lnTo>
                  <a:lnTo>
                    <a:pt x="1292149" y="18543"/>
                  </a:lnTo>
                  <a:lnTo>
                    <a:pt x="1245649" y="26568"/>
                  </a:lnTo>
                  <a:lnTo>
                    <a:pt x="1199638" y="35979"/>
                  </a:lnTo>
                  <a:lnTo>
                    <a:pt x="1154141" y="46754"/>
                  </a:lnTo>
                  <a:lnTo>
                    <a:pt x="1109179" y="58871"/>
                  </a:lnTo>
                  <a:lnTo>
                    <a:pt x="1064774" y="72307"/>
                  </a:lnTo>
                  <a:lnTo>
                    <a:pt x="1020950" y="87040"/>
                  </a:lnTo>
                  <a:lnTo>
                    <a:pt x="977728" y="103047"/>
                  </a:lnTo>
                  <a:lnTo>
                    <a:pt x="935131" y="120306"/>
                  </a:lnTo>
                  <a:lnTo>
                    <a:pt x="893181" y="138795"/>
                  </a:lnTo>
                  <a:lnTo>
                    <a:pt x="851901" y="158491"/>
                  </a:lnTo>
                  <a:lnTo>
                    <a:pt x="811312" y="179372"/>
                  </a:lnTo>
                  <a:lnTo>
                    <a:pt x="771439" y="201415"/>
                  </a:lnTo>
                  <a:lnTo>
                    <a:pt x="732302" y="224599"/>
                  </a:lnTo>
                  <a:lnTo>
                    <a:pt x="693924" y="248900"/>
                  </a:lnTo>
                  <a:lnTo>
                    <a:pt x="656328" y="274296"/>
                  </a:lnTo>
                  <a:lnTo>
                    <a:pt x="619536" y="300765"/>
                  </a:lnTo>
                  <a:lnTo>
                    <a:pt x="583568" y="328285"/>
                  </a:lnTo>
                  <a:lnTo>
                    <a:pt x="548454" y="356832"/>
                  </a:lnTo>
                  <a:lnTo>
                    <a:pt x="514207" y="386386"/>
                  </a:lnTo>
                  <a:lnTo>
                    <a:pt x="480856" y="416922"/>
                  </a:lnTo>
                  <a:lnTo>
                    <a:pt x="448421" y="448419"/>
                  </a:lnTo>
                  <a:lnTo>
                    <a:pt x="416923" y="480855"/>
                  </a:lnTo>
                  <a:lnTo>
                    <a:pt x="386387" y="514207"/>
                  </a:lnTo>
                  <a:lnTo>
                    <a:pt x="356834" y="548452"/>
                  </a:lnTo>
                  <a:lnTo>
                    <a:pt x="328286" y="583568"/>
                  </a:lnTo>
                  <a:lnTo>
                    <a:pt x="300766" y="619535"/>
                  </a:lnTo>
                  <a:lnTo>
                    <a:pt x="274297" y="656327"/>
                  </a:lnTo>
                  <a:lnTo>
                    <a:pt x="248901" y="693923"/>
                  </a:lnTo>
                  <a:lnTo>
                    <a:pt x="224600" y="732299"/>
                  </a:lnTo>
                  <a:lnTo>
                    <a:pt x="201416" y="771437"/>
                  </a:lnTo>
                  <a:lnTo>
                    <a:pt x="179373" y="811311"/>
                  </a:lnTo>
                  <a:lnTo>
                    <a:pt x="158492" y="851899"/>
                  </a:lnTo>
                  <a:lnTo>
                    <a:pt x="138796" y="893180"/>
                  </a:lnTo>
                  <a:lnTo>
                    <a:pt x="120307" y="935130"/>
                  </a:lnTo>
                  <a:lnTo>
                    <a:pt x="103047" y="977727"/>
                  </a:lnTo>
                  <a:lnTo>
                    <a:pt x="87040" y="1020949"/>
                  </a:lnTo>
                  <a:lnTo>
                    <a:pt x="72307" y="1064774"/>
                  </a:lnTo>
                  <a:lnTo>
                    <a:pt x="58871" y="1109178"/>
                  </a:lnTo>
                  <a:lnTo>
                    <a:pt x="46754" y="1154140"/>
                  </a:lnTo>
                  <a:lnTo>
                    <a:pt x="35979" y="1199638"/>
                  </a:lnTo>
                  <a:lnTo>
                    <a:pt x="26568" y="1245648"/>
                  </a:lnTo>
                  <a:lnTo>
                    <a:pt x="18543" y="1292149"/>
                  </a:lnTo>
                  <a:lnTo>
                    <a:pt x="11927" y="1339118"/>
                  </a:lnTo>
                  <a:lnTo>
                    <a:pt x="6742" y="1386533"/>
                  </a:lnTo>
                  <a:lnTo>
                    <a:pt x="3011" y="1434371"/>
                  </a:lnTo>
                  <a:lnTo>
                    <a:pt x="756" y="1482610"/>
                  </a:lnTo>
                  <a:lnTo>
                    <a:pt x="0" y="1531227"/>
                  </a:lnTo>
                  <a:lnTo>
                    <a:pt x="756" y="1579844"/>
                  </a:lnTo>
                  <a:lnTo>
                    <a:pt x="3011" y="1628083"/>
                  </a:lnTo>
                  <a:lnTo>
                    <a:pt x="6742" y="1675921"/>
                  </a:lnTo>
                  <a:lnTo>
                    <a:pt x="11927" y="1723336"/>
                  </a:lnTo>
                  <a:lnTo>
                    <a:pt x="18543" y="1770304"/>
                  </a:lnTo>
                  <a:lnTo>
                    <a:pt x="26568" y="1816805"/>
                  </a:lnTo>
                  <a:lnTo>
                    <a:pt x="35979" y="1862816"/>
                  </a:lnTo>
                  <a:lnTo>
                    <a:pt x="46754" y="1908313"/>
                  </a:lnTo>
                  <a:lnTo>
                    <a:pt x="58871" y="1953275"/>
                  </a:lnTo>
                  <a:lnTo>
                    <a:pt x="72307" y="1997679"/>
                  </a:lnTo>
                  <a:lnTo>
                    <a:pt x="87040" y="2041505"/>
                  </a:lnTo>
                  <a:lnTo>
                    <a:pt x="103047" y="2084727"/>
                  </a:lnTo>
                  <a:lnTo>
                    <a:pt x="120307" y="2127324"/>
                  </a:lnTo>
                  <a:lnTo>
                    <a:pt x="138796" y="2169274"/>
                  </a:lnTo>
                  <a:lnTo>
                    <a:pt x="158492" y="2210554"/>
                  </a:lnTo>
                  <a:lnTo>
                    <a:pt x="179373" y="2251142"/>
                  </a:lnTo>
                  <a:lnTo>
                    <a:pt x="201416" y="2291016"/>
                  </a:lnTo>
                  <a:lnTo>
                    <a:pt x="224600" y="2330153"/>
                  </a:lnTo>
                  <a:lnTo>
                    <a:pt x="248901" y="2368531"/>
                  </a:lnTo>
                  <a:lnTo>
                    <a:pt x="274297" y="2406127"/>
                  </a:lnTo>
                  <a:lnTo>
                    <a:pt x="300766" y="2442919"/>
                  </a:lnTo>
                  <a:lnTo>
                    <a:pt x="328286" y="2478884"/>
                  </a:lnTo>
                  <a:lnTo>
                    <a:pt x="356834" y="2514001"/>
                  </a:lnTo>
                  <a:lnTo>
                    <a:pt x="386387" y="2548246"/>
                  </a:lnTo>
                  <a:lnTo>
                    <a:pt x="416923" y="2581598"/>
                  </a:lnTo>
                  <a:lnTo>
                    <a:pt x="448421" y="2614034"/>
                  </a:lnTo>
                  <a:lnTo>
                    <a:pt x="480856" y="2645531"/>
                  </a:lnTo>
                  <a:lnTo>
                    <a:pt x="514207" y="2676067"/>
                  </a:lnTo>
                  <a:lnTo>
                    <a:pt x="548454" y="2705621"/>
                  </a:lnTo>
                  <a:lnTo>
                    <a:pt x="583568" y="2734168"/>
                  </a:lnTo>
                  <a:lnTo>
                    <a:pt x="619536" y="2761688"/>
                  </a:lnTo>
                  <a:lnTo>
                    <a:pt x="656328" y="2788157"/>
                  </a:lnTo>
                  <a:lnTo>
                    <a:pt x="693924" y="2813553"/>
                  </a:lnTo>
                  <a:lnTo>
                    <a:pt x="732302" y="2837854"/>
                  </a:lnTo>
                  <a:lnTo>
                    <a:pt x="771439" y="2861038"/>
                  </a:lnTo>
                  <a:lnTo>
                    <a:pt x="811312" y="2883081"/>
                  </a:lnTo>
                  <a:lnTo>
                    <a:pt x="851901" y="2903962"/>
                  </a:lnTo>
                  <a:lnTo>
                    <a:pt x="893181" y="2923658"/>
                  </a:lnTo>
                  <a:lnTo>
                    <a:pt x="935131" y="2942147"/>
                  </a:lnTo>
                  <a:lnTo>
                    <a:pt x="977728" y="2959406"/>
                  </a:lnTo>
                  <a:lnTo>
                    <a:pt x="1020950" y="2975413"/>
                  </a:lnTo>
                  <a:lnTo>
                    <a:pt x="1064774" y="2990146"/>
                  </a:lnTo>
                  <a:lnTo>
                    <a:pt x="1109179" y="3003582"/>
                  </a:lnTo>
                  <a:lnTo>
                    <a:pt x="1154141" y="3015699"/>
                  </a:lnTo>
                  <a:lnTo>
                    <a:pt x="1199638" y="3026474"/>
                  </a:lnTo>
                  <a:lnTo>
                    <a:pt x="1245649" y="3035885"/>
                  </a:lnTo>
                  <a:lnTo>
                    <a:pt x="1292149" y="3043910"/>
                  </a:lnTo>
                  <a:lnTo>
                    <a:pt x="1339118" y="3050526"/>
                  </a:lnTo>
                  <a:lnTo>
                    <a:pt x="1386533" y="3055711"/>
                  </a:lnTo>
                  <a:lnTo>
                    <a:pt x="1434370" y="3059442"/>
                  </a:lnTo>
                  <a:lnTo>
                    <a:pt x="1482609" y="3061697"/>
                  </a:lnTo>
                  <a:lnTo>
                    <a:pt x="1531226" y="3062453"/>
                  </a:lnTo>
                  <a:lnTo>
                    <a:pt x="1579843" y="3061697"/>
                  </a:lnTo>
                  <a:lnTo>
                    <a:pt x="1628081" y="3059442"/>
                  </a:lnTo>
                  <a:lnTo>
                    <a:pt x="1675919" y="3055711"/>
                  </a:lnTo>
                  <a:lnTo>
                    <a:pt x="1723331" y="3050526"/>
                  </a:lnTo>
                  <a:lnTo>
                    <a:pt x="1770302" y="3043910"/>
                  </a:lnTo>
                  <a:lnTo>
                    <a:pt x="1816803" y="3035885"/>
                  </a:lnTo>
                  <a:lnTo>
                    <a:pt x="1862813" y="3026474"/>
                  </a:lnTo>
                  <a:lnTo>
                    <a:pt x="1908310" y="3015699"/>
                  </a:lnTo>
                  <a:lnTo>
                    <a:pt x="1953273" y="3003582"/>
                  </a:lnTo>
                  <a:lnTo>
                    <a:pt x="1997677" y="2990146"/>
                  </a:lnTo>
                  <a:lnTo>
                    <a:pt x="2041502" y="2975413"/>
                  </a:lnTo>
                  <a:lnTo>
                    <a:pt x="2084724" y="2959406"/>
                  </a:lnTo>
                  <a:lnTo>
                    <a:pt x="2127321" y="2942147"/>
                  </a:lnTo>
                  <a:lnTo>
                    <a:pt x="2169271" y="2923658"/>
                  </a:lnTo>
                  <a:lnTo>
                    <a:pt x="2210551" y="2903962"/>
                  </a:lnTo>
                  <a:lnTo>
                    <a:pt x="2251139" y="2883081"/>
                  </a:lnTo>
                  <a:lnTo>
                    <a:pt x="2291013" y="2861038"/>
                  </a:lnTo>
                  <a:lnTo>
                    <a:pt x="2330150" y="2837854"/>
                  </a:lnTo>
                  <a:lnTo>
                    <a:pt x="2368528" y="2813553"/>
                  </a:lnTo>
                  <a:lnTo>
                    <a:pt x="2406124" y="2788157"/>
                  </a:lnTo>
                  <a:lnTo>
                    <a:pt x="2442916" y="2761688"/>
                  </a:lnTo>
                  <a:lnTo>
                    <a:pt x="2478881" y="2734168"/>
                  </a:lnTo>
                  <a:lnTo>
                    <a:pt x="2513998" y="2705621"/>
                  </a:lnTo>
                  <a:lnTo>
                    <a:pt x="2548243" y="2676067"/>
                  </a:lnTo>
                  <a:lnTo>
                    <a:pt x="2581595" y="2645531"/>
                  </a:lnTo>
                  <a:lnTo>
                    <a:pt x="2614031" y="2614034"/>
                  </a:lnTo>
                  <a:lnTo>
                    <a:pt x="2645528" y="2581598"/>
                  </a:lnTo>
                  <a:lnTo>
                    <a:pt x="2676065" y="2548246"/>
                  </a:lnTo>
                  <a:lnTo>
                    <a:pt x="2705618" y="2514001"/>
                  </a:lnTo>
                  <a:lnTo>
                    <a:pt x="2734166" y="2478884"/>
                  </a:lnTo>
                  <a:lnTo>
                    <a:pt x="2761685" y="2442919"/>
                  </a:lnTo>
                  <a:lnTo>
                    <a:pt x="2788154" y="2406127"/>
                  </a:lnTo>
                  <a:lnTo>
                    <a:pt x="2813551" y="2368531"/>
                  </a:lnTo>
                  <a:lnTo>
                    <a:pt x="2837852" y="2330153"/>
                  </a:lnTo>
                  <a:lnTo>
                    <a:pt x="2861035" y="2291016"/>
                  </a:lnTo>
                  <a:lnTo>
                    <a:pt x="2883079" y="2251142"/>
                  </a:lnTo>
                  <a:lnTo>
                    <a:pt x="2903960" y="2210554"/>
                  </a:lnTo>
                  <a:lnTo>
                    <a:pt x="2923656" y="2169274"/>
                  </a:lnTo>
                  <a:lnTo>
                    <a:pt x="2942145" y="2127324"/>
                  </a:lnTo>
                  <a:lnTo>
                    <a:pt x="2959404" y="2084727"/>
                  </a:lnTo>
                  <a:lnTo>
                    <a:pt x="2975412" y="2041505"/>
                  </a:lnTo>
                  <a:lnTo>
                    <a:pt x="2990145" y="1997679"/>
                  </a:lnTo>
                  <a:lnTo>
                    <a:pt x="3003581" y="1953275"/>
                  </a:lnTo>
                  <a:lnTo>
                    <a:pt x="3015697" y="1908313"/>
                  </a:lnTo>
                  <a:lnTo>
                    <a:pt x="3026473" y="1862816"/>
                  </a:lnTo>
                  <a:lnTo>
                    <a:pt x="3035884" y="1816805"/>
                  </a:lnTo>
                  <a:lnTo>
                    <a:pt x="3043909" y="1770304"/>
                  </a:lnTo>
                  <a:lnTo>
                    <a:pt x="3050524" y="1723336"/>
                  </a:lnTo>
                  <a:lnTo>
                    <a:pt x="3055709" y="1675921"/>
                  </a:lnTo>
                  <a:lnTo>
                    <a:pt x="3059440" y="1628083"/>
                  </a:lnTo>
                  <a:lnTo>
                    <a:pt x="3061695" y="1579844"/>
                  </a:lnTo>
                  <a:lnTo>
                    <a:pt x="3062452" y="1531227"/>
                  </a:lnTo>
                  <a:lnTo>
                    <a:pt x="3061695" y="1482610"/>
                  </a:lnTo>
                  <a:lnTo>
                    <a:pt x="3059440" y="1434371"/>
                  </a:lnTo>
                  <a:lnTo>
                    <a:pt x="3055709" y="1386533"/>
                  </a:lnTo>
                  <a:lnTo>
                    <a:pt x="3050524" y="1339118"/>
                  </a:lnTo>
                  <a:lnTo>
                    <a:pt x="3043909" y="1292149"/>
                  </a:lnTo>
                  <a:lnTo>
                    <a:pt x="3035884" y="1245648"/>
                  </a:lnTo>
                  <a:lnTo>
                    <a:pt x="3026473" y="1199638"/>
                  </a:lnTo>
                  <a:lnTo>
                    <a:pt x="3015697" y="1154140"/>
                  </a:lnTo>
                  <a:lnTo>
                    <a:pt x="3003581" y="1109178"/>
                  </a:lnTo>
                  <a:lnTo>
                    <a:pt x="2990145" y="1064774"/>
                  </a:lnTo>
                  <a:lnTo>
                    <a:pt x="2975412" y="1020949"/>
                  </a:lnTo>
                  <a:lnTo>
                    <a:pt x="2959404" y="977727"/>
                  </a:lnTo>
                  <a:lnTo>
                    <a:pt x="2942145" y="935130"/>
                  </a:lnTo>
                  <a:lnTo>
                    <a:pt x="2923656" y="893180"/>
                  </a:lnTo>
                  <a:lnTo>
                    <a:pt x="2903960" y="851899"/>
                  </a:lnTo>
                  <a:lnTo>
                    <a:pt x="2883079" y="811311"/>
                  </a:lnTo>
                  <a:lnTo>
                    <a:pt x="2861035" y="771437"/>
                  </a:lnTo>
                  <a:lnTo>
                    <a:pt x="2837852" y="732299"/>
                  </a:lnTo>
                  <a:lnTo>
                    <a:pt x="2813551" y="693923"/>
                  </a:lnTo>
                  <a:lnTo>
                    <a:pt x="2788154" y="656327"/>
                  </a:lnTo>
                  <a:lnTo>
                    <a:pt x="2761685" y="619535"/>
                  </a:lnTo>
                  <a:lnTo>
                    <a:pt x="2734166" y="583568"/>
                  </a:lnTo>
                  <a:lnTo>
                    <a:pt x="2705618" y="548452"/>
                  </a:lnTo>
                  <a:lnTo>
                    <a:pt x="2676065" y="514207"/>
                  </a:lnTo>
                  <a:lnTo>
                    <a:pt x="2645528" y="480855"/>
                  </a:lnTo>
                  <a:lnTo>
                    <a:pt x="2614031" y="448419"/>
                  </a:lnTo>
                  <a:lnTo>
                    <a:pt x="2581595" y="416922"/>
                  </a:lnTo>
                  <a:lnTo>
                    <a:pt x="2548243" y="386386"/>
                  </a:lnTo>
                  <a:lnTo>
                    <a:pt x="2513998" y="356832"/>
                  </a:lnTo>
                  <a:lnTo>
                    <a:pt x="2478881" y="328285"/>
                  </a:lnTo>
                  <a:lnTo>
                    <a:pt x="2442916" y="300765"/>
                  </a:lnTo>
                  <a:lnTo>
                    <a:pt x="2406124" y="274296"/>
                  </a:lnTo>
                  <a:lnTo>
                    <a:pt x="2368528" y="248900"/>
                  </a:lnTo>
                  <a:lnTo>
                    <a:pt x="2330150" y="224599"/>
                  </a:lnTo>
                  <a:lnTo>
                    <a:pt x="2291013" y="201415"/>
                  </a:lnTo>
                  <a:lnTo>
                    <a:pt x="2251139" y="179372"/>
                  </a:lnTo>
                  <a:lnTo>
                    <a:pt x="2210551" y="158491"/>
                  </a:lnTo>
                  <a:lnTo>
                    <a:pt x="2169271" y="138795"/>
                  </a:lnTo>
                  <a:lnTo>
                    <a:pt x="2127321" y="120306"/>
                  </a:lnTo>
                  <a:lnTo>
                    <a:pt x="2084724" y="103047"/>
                  </a:lnTo>
                  <a:lnTo>
                    <a:pt x="2041502" y="87040"/>
                  </a:lnTo>
                  <a:lnTo>
                    <a:pt x="1997677" y="72307"/>
                  </a:lnTo>
                  <a:lnTo>
                    <a:pt x="1953273" y="58871"/>
                  </a:lnTo>
                  <a:lnTo>
                    <a:pt x="1908310" y="46754"/>
                  </a:lnTo>
                  <a:lnTo>
                    <a:pt x="1862813" y="35979"/>
                  </a:lnTo>
                  <a:lnTo>
                    <a:pt x="1816803" y="26568"/>
                  </a:lnTo>
                  <a:lnTo>
                    <a:pt x="1770302" y="18543"/>
                  </a:lnTo>
                  <a:lnTo>
                    <a:pt x="1723331" y="11927"/>
                  </a:lnTo>
                  <a:lnTo>
                    <a:pt x="1675919" y="6742"/>
                  </a:lnTo>
                  <a:lnTo>
                    <a:pt x="1628081" y="3011"/>
                  </a:lnTo>
                  <a:lnTo>
                    <a:pt x="1579843" y="756"/>
                  </a:lnTo>
                  <a:lnTo>
                    <a:pt x="1531226"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8"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w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hTAABDFQAAkGYAACkoAAAAAAAAJgAAAAgAAAD//////////w=="/>
                </a:ext>
              </a:extLst>
            </p:cNvPicPr>
            <p:nvPr/>
          </p:nvPicPr>
          <p:blipFill>
            <a:blip r:embed="rId3"/>
            <a:stretch>
              <a:fillRect/>
            </a:stretch>
          </p:blipFill>
          <p:spPr>
            <a:xfrm>
              <a:off x="13609320" y="3456305"/>
              <a:ext cx="3063240" cy="3072130"/>
            </a:xfrm>
            <a:prstGeom prst="rect">
              <a:avLst/>
            </a:prstGeom>
            <a:noFill/>
            <a:ln>
              <a:noFill/>
            </a:ln>
            <a:effectLst/>
          </p:spPr>
        </p:pic>
      </p:grpSp>
      <p:grpSp>
        <p:nvGrpSpPr>
          <p:cNvPr id="10" name="object 10"/>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EZJAADqNAAADF8AAEk/AAAQAAAAJgAAAAgAAAD/////AAAAAA=="/>
              </a:ext>
            </a:extLst>
          </p:cNvGrpSpPr>
          <p:nvPr/>
        </p:nvGrpSpPr>
        <p:grpSpPr>
          <a:xfrm>
            <a:off x="11911330" y="8601710"/>
            <a:ext cx="3539490" cy="1685925"/>
            <a:chOff x="11911330" y="8601710"/>
            <a:chExt cx="3539490" cy="1685925"/>
          </a:xfrm>
        </p:grpSpPr>
        <p:sp>
          <p:nvSpPr>
            <p:cNvPr id="12" name="object 11"/>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tf1k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TUwAAM82AAAMXwAASD8AAAAAAAAmAAAACAAAAP//////////"/>
                </a:ext>
              </a:extLst>
            </p:cNvSpPr>
            <p:nvPr/>
          </p:nvSpPr>
          <p:spPr>
            <a:xfrm>
              <a:off x="12403455" y="8909685"/>
              <a:ext cx="3047365" cy="1377315"/>
            </a:xfrm>
            <a:custGeom>
              <a:avLst/>
              <a:gdLst/>
              <a:ahLst/>
              <a:cxnLst/>
              <a:rect l="0" t="0" r="3047365" b="1377315"/>
              <a:pathLst>
                <a:path w="3047365" h="1377315">
                  <a:moveTo>
                    <a:pt x="1523471" y="0"/>
                  </a:moveTo>
                  <a:lnTo>
                    <a:pt x="1474854" y="756"/>
                  </a:lnTo>
                  <a:lnTo>
                    <a:pt x="1426616" y="3011"/>
                  </a:lnTo>
                  <a:lnTo>
                    <a:pt x="1378778" y="6742"/>
                  </a:lnTo>
                  <a:lnTo>
                    <a:pt x="1331364" y="11927"/>
                  </a:lnTo>
                  <a:lnTo>
                    <a:pt x="1284395" y="18543"/>
                  </a:lnTo>
                  <a:lnTo>
                    <a:pt x="1237894" y="26568"/>
                  </a:lnTo>
                  <a:lnTo>
                    <a:pt x="1191884" y="35979"/>
                  </a:lnTo>
                  <a:lnTo>
                    <a:pt x="1146386" y="46754"/>
                  </a:lnTo>
                  <a:lnTo>
                    <a:pt x="1101424" y="58871"/>
                  </a:lnTo>
                  <a:lnTo>
                    <a:pt x="1057020" y="72307"/>
                  </a:lnTo>
                  <a:lnTo>
                    <a:pt x="1013195" y="87040"/>
                  </a:lnTo>
                  <a:lnTo>
                    <a:pt x="969973" y="103047"/>
                  </a:lnTo>
                  <a:lnTo>
                    <a:pt x="927376" y="120306"/>
                  </a:lnTo>
                  <a:lnTo>
                    <a:pt x="885427" y="138795"/>
                  </a:lnTo>
                  <a:lnTo>
                    <a:pt x="844146" y="158491"/>
                  </a:lnTo>
                  <a:lnTo>
                    <a:pt x="803558" y="179372"/>
                  </a:lnTo>
                  <a:lnTo>
                    <a:pt x="763684" y="201415"/>
                  </a:lnTo>
                  <a:lnTo>
                    <a:pt x="724548" y="224599"/>
                  </a:lnTo>
                  <a:lnTo>
                    <a:pt x="686170" y="248900"/>
                  </a:lnTo>
                  <a:lnTo>
                    <a:pt x="648573" y="274296"/>
                  </a:lnTo>
                  <a:lnTo>
                    <a:pt x="611782" y="300765"/>
                  </a:lnTo>
                  <a:lnTo>
                    <a:pt x="575817" y="328285"/>
                  </a:lnTo>
                  <a:lnTo>
                    <a:pt x="540699" y="356832"/>
                  </a:lnTo>
                  <a:lnTo>
                    <a:pt x="506455" y="386386"/>
                  </a:lnTo>
                  <a:lnTo>
                    <a:pt x="473103" y="416921"/>
                  </a:lnTo>
                  <a:lnTo>
                    <a:pt x="440667" y="448419"/>
                  </a:lnTo>
                  <a:lnTo>
                    <a:pt x="409170" y="480855"/>
                  </a:lnTo>
                  <a:lnTo>
                    <a:pt x="378634" y="514207"/>
                  </a:lnTo>
                  <a:lnTo>
                    <a:pt x="349080" y="548452"/>
                  </a:lnTo>
                  <a:lnTo>
                    <a:pt x="320533" y="583569"/>
                  </a:lnTo>
                  <a:lnTo>
                    <a:pt x="293013" y="619535"/>
                  </a:lnTo>
                  <a:lnTo>
                    <a:pt x="266544" y="656327"/>
                  </a:lnTo>
                  <a:lnTo>
                    <a:pt x="241148" y="693923"/>
                  </a:lnTo>
                  <a:lnTo>
                    <a:pt x="216847" y="732300"/>
                  </a:lnTo>
                  <a:lnTo>
                    <a:pt x="193663" y="771437"/>
                  </a:lnTo>
                  <a:lnTo>
                    <a:pt x="171620" y="811311"/>
                  </a:lnTo>
                  <a:lnTo>
                    <a:pt x="150739" y="851899"/>
                  </a:lnTo>
                  <a:lnTo>
                    <a:pt x="131043" y="893180"/>
                  </a:lnTo>
                  <a:lnTo>
                    <a:pt x="112554" y="935130"/>
                  </a:lnTo>
                  <a:lnTo>
                    <a:pt x="95295" y="977727"/>
                  </a:lnTo>
                  <a:lnTo>
                    <a:pt x="79288" y="1020949"/>
                  </a:lnTo>
                  <a:lnTo>
                    <a:pt x="64555" y="1064773"/>
                  </a:lnTo>
                  <a:lnTo>
                    <a:pt x="51119" y="1109178"/>
                  </a:lnTo>
                  <a:lnTo>
                    <a:pt x="39002" y="1154140"/>
                  </a:lnTo>
                  <a:lnTo>
                    <a:pt x="28227" y="1199638"/>
                  </a:lnTo>
                  <a:lnTo>
                    <a:pt x="18816" y="1245648"/>
                  </a:lnTo>
                  <a:lnTo>
                    <a:pt x="10791" y="1292149"/>
                  </a:lnTo>
                  <a:lnTo>
                    <a:pt x="4175" y="1339118"/>
                  </a:lnTo>
                  <a:lnTo>
                    <a:pt x="0" y="1377303"/>
                  </a:lnTo>
                  <a:lnTo>
                    <a:pt x="3046945" y="1377303"/>
                  </a:lnTo>
                  <a:lnTo>
                    <a:pt x="3042770" y="1339118"/>
                  </a:lnTo>
                  <a:lnTo>
                    <a:pt x="3036154" y="1292149"/>
                  </a:lnTo>
                  <a:lnTo>
                    <a:pt x="3028130" y="1245648"/>
                  </a:lnTo>
                  <a:lnTo>
                    <a:pt x="3018719" y="1199638"/>
                  </a:lnTo>
                  <a:lnTo>
                    <a:pt x="3007944" y="1154140"/>
                  </a:lnTo>
                  <a:lnTo>
                    <a:pt x="2995827" y="1109178"/>
                  </a:lnTo>
                  <a:lnTo>
                    <a:pt x="2982391" y="1064773"/>
                  </a:lnTo>
                  <a:lnTo>
                    <a:pt x="2967658" y="1020949"/>
                  </a:lnTo>
                  <a:lnTo>
                    <a:pt x="2951651" y="977727"/>
                  </a:lnTo>
                  <a:lnTo>
                    <a:pt x="2934392" y="935130"/>
                  </a:lnTo>
                  <a:lnTo>
                    <a:pt x="2915903" y="893180"/>
                  </a:lnTo>
                  <a:lnTo>
                    <a:pt x="2896207" y="851899"/>
                  </a:lnTo>
                  <a:lnTo>
                    <a:pt x="2875327" y="811311"/>
                  </a:lnTo>
                  <a:lnTo>
                    <a:pt x="2853284" y="771437"/>
                  </a:lnTo>
                  <a:lnTo>
                    <a:pt x="2830100" y="732300"/>
                  </a:lnTo>
                  <a:lnTo>
                    <a:pt x="2805799" y="693923"/>
                  </a:lnTo>
                  <a:lnTo>
                    <a:pt x="2780403" y="656327"/>
                  </a:lnTo>
                  <a:lnTo>
                    <a:pt x="2753934" y="619535"/>
                  </a:lnTo>
                  <a:lnTo>
                    <a:pt x="2726415" y="583569"/>
                  </a:lnTo>
                  <a:lnTo>
                    <a:pt x="2697868" y="548452"/>
                  </a:lnTo>
                  <a:lnTo>
                    <a:pt x="2668315" y="514207"/>
                  </a:lnTo>
                  <a:lnTo>
                    <a:pt x="2637778" y="480855"/>
                  </a:lnTo>
                  <a:lnTo>
                    <a:pt x="2606281" y="448419"/>
                  </a:lnTo>
                  <a:lnTo>
                    <a:pt x="2573845" y="416921"/>
                  </a:lnTo>
                  <a:lnTo>
                    <a:pt x="2540494" y="386386"/>
                  </a:lnTo>
                  <a:lnTo>
                    <a:pt x="2506249" y="356832"/>
                  </a:lnTo>
                  <a:lnTo>
                    <a:pt x="2471132" y="328285"/>
                  </a:lnTo>
                  <a:lnTo>
                    <a:pt x="2435166" y="300765"/>
                  </a:lnTo>
                  <a:lnTo>
                    <a:pt x="2398375" y="274296"/>
                  </a:lnTo>
                  <a:lnTo>
                    <a:pt x="2360779" y="248900"/>
                  </a:lnTo>
                  <a:lnTo>
                    <a:pt x="2322401" y="224599"/>
                  </a:lnTo>
                  <a:lnTo>
                    <a:pt x="2283264" y="201415"/>
                  </a:lnTo>
                  <a:lnTo>
                    <a:pt x="2243390" y="179372"/>
                  </a:lnTo>
                  <a:lnTo>
                    <a:pt x="2202802" y="158491"/>
                  </a:lnTo>
                  <a:lnTo>
                    <a:pt x="2161522" y="138795"/>
                  </a:lnTo>
                  <a:lnTo>
                    <a:pt x="2119572" y="120306"/>
                  </a:lnTo>
                  <a:lnTo>
                    <a:pt x="2076974" y="103047"/>
                  </a:lnTo>
                  <a:lnTo>
                    <a:pt x="2033752" y="87040"/>
                  </a:lnTo>
                  <a:lnTo>
                    <a:pt x="1989927" y="72307"/>
                  </a:lnTo>
                  <a:lnTo>
                    <a:pt x="1945523" y="58871"/>
                  </a:lnTo>
                  <a:lnTo>
                    <a:pt x="1900560" y="46754"/>
                  </a:lnTo>
                  <a:lnTo>
                    <a:pt x="1855062" y="35979"/>
                  </a:lnTo>
                  <a:lnTo>
                    <a:pt x="1809052" y="26568"/>
                  </a:lnTo>
                  <a:lnTo>
                    <a:pt x="1762551" y="18543"/>
                  </a:lnTo>
                  <a:lnTo>
                    <a:pt x="1715581" y="11927"/>
                  </a:lnTo>
                  <a:lnTo>
                    <a:pt x="1668166" y="6742"/>
                  </a:lnTo>
                  <a:lnTo>
                    <a:pt x="1620328" y="3011"/>
                  </a:lnTo>
                  <a:lnTo>
                    <a:pt x="1572089" y="756"/>
                  </a:lnTo>
                  <a:lnTo>
                    <a:pt x="1523471"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11" name="object 1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ZJAADqNAAAI1wAAEQ/AAAAAAAAJgAAAAgAAAD//////////w=="/>
                </a:ext>
              </a:extLst>
            </p:cNvPicPr>
            <p:nvPr/>
          </p:nvPicPr>
          <p:blipFill>
            <a:blip r:embed="rId4"/>
            <a:stretch>
              <a:fillRect/>
            </a:stretch>
          </p:blipFill>
          <p:spPr>
            <a:xfrm>
              <a:off x="11911330" y="8601710"/>
              <a:ext cx="3066415" cy="1682750"/>
            </a:xfrm>
            <a:prstGeom prst="rect">
              <a:avLst/>
            </a:prstGeom>
            <a:noFill/>
            <a:ln>
              <a:noFill/>
            </a:ln>
            <a:effectLst/>
          </p:spPr>
        </p:pic>
      </p:grpSp>
      <p:pic>
        <p:nvPicPr>
          <p:cNvPr id="13"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D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B+AgAALQgAAGUPAAAQAAAAJgAAAAgAAAD//////////w=="/>
              </a:ext>
            </a:extLst>
          </p:cNvPicPr>
          <p:nvPr/>
        </p:nvPicPr>
        <p:blipFill>
          <a:blip r:embed="rId5"/>
          <a:stretch>
            <a:fillRect/>
          </a:stretch>
        </p:blipFill>
        <p:spPr>
          <a:xfrm>
            <a:off x="0" y="405130"/>
            <a:ext cx="1329055" cy="2097405"/>
          </a:xfrm>
          <a:prstGeom prst="rect">
            <a:avLst/>
          </a:prstGeom>
          <a:noFill/>
          <a:ln>
            <a:noFill/>
          </a:ln>
          <a:effectLst/>
        </p:spPr>
      </p:pic>
      <p:pic>
        <p:nvPicPr>
          <p:cNvPr id="14" name="object 1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G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CgEQAALQgAAIYeAAAQAAAAJgAAAAgAAAD//////////w=="/>
              </a:ext>
            </a:extLst>
          </p:cNvPicPr>
          <p:nvPr/>
        </p:nvPicPr>
        <p:blipFill>
          <a:blip r:embed="rId5"/>
          <a:stretch>
            <a:fillRect/>
          </a:stretch>
        </p:blipFill>
        <p:spPr>
          <a:xfrm>
            <a:off x="0" y="2865120"/>
            <a:ext cx="1329055" cy="2096770"/>
          </a:xfrm>
          <a:prstGeom prst="rect">
            <a:avLst/>
          </a:prstGeom>
          <a:noFill/>
          <a:ln>
            <a:noFill/>
          </a:ln>
          <a:effectLst/>
        </p:spPr>
      </p:pic>
      <p:pic>
        <p:nvPicPr>
          <p:cNvPr id="15" name="object 1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I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DCIAAALQgAAKgtAAAQAAAAJgAAAAgAAAD//////////w=="/>
              </a:ext>
            </a:extLst>
          </p:cNvPicPr>
          <p:nvPr/>
        </p:nvPicPr>
        <p:blipFill>
          <a:blip r:embed="rId6"/>
          <a:stretch>
            <a:fillRect/>
          </a:stretch>
        </p:blipFill>
        <p:spPr>
          <a:xfrm>
            <a:off x="0" y="5325110"/>
            <a:ext cx="1329055" cy="2096770"/>
          </a:xfrm>
          <a:prstGeom prst="rect">
            <a:avLst/>
          </a:prstGeom>
          <a:noFill/>
          <a:ln>
            <a:noFill/>
          </a:ln>
          <a:effectLst/>
        </p:spPr>
      </p:pic>
      <p:pic>
        <p:nvPicPr>
          <p:cNvPr id="16" name="object 1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DjLwAALQgAAMo8AAAQAAAAJgAAAAgAAAD//////////w=="/>
              </a:ext>
            </a:extLst>
          </p:cNvPicPr>
          <p:nvPr/>
        </p:nvPicPr>
        <p:blipFill>
          <a:blip r:embed="rId6"/>
          <a:stretch>
            <a:fillRect/>
          </a:stretch>
        </p:blipFill>
        <p:spPr>
          <a:xfrm>
            <a:off x="0" y="7784465"/>
            <a:ext cx="1329055" cy="2097405"/>
          </a:xfrm>
          <a:prstGeom prst="rect">
            <a:avLst/>
          </a:prstGeom>
          <a:noFill/>
          <a:ln>
            <a:noFill/>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IpqA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tRAAAAAAAAtV4AAAsIAAAQAAAAJgAAAAgAAAD//////////w=="/>
              </a:ext>
            </a:extLst>
          </p:cNvPicPr>
          <p:nvPr/>
        </p:nvPicPr>
        <p:blipFill>
          <a:blip r:embed="rId2"/>
          <a:stretch>
            <a:fillRect/>
          </a:stretch>
        </p:blipFill>
        <p:spPr>
          <a:xfrm>
            <a:off x="13225145" y="0"/>
            <a:ext cx="2170430" cy="1307465"/>
          </a:xfrm>
          <a:prstGeom prst="rect">
            <a:avLst/>
          </a:prstGeom>
          <a:noFill/>
          <a:ln>
            <a:noFill/>
          </a:ln>
          <a:effectLst/>
        </p:spPr>
      </p:pic>
      <p:pic>
        <p:nvPicPr>
          <p:cNvPr id="3"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Oukl3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AsIAAAQAAAAJgAAAAgAAAD//////////w=="/>
              </a:ext>
            </a:extLst>
          </p:cNvPicPr>
          <p:nvPr/>
        </p:nvPicPr>
        <p:blipFill>
          <a:blip r:embed="rId3"/>
          <a:stretch>
            <a:fillRect/>
          </a:stretch>
        </p:blipFill>
        <p:spPr>
          <a:xfrm>
            <a:off x="15739745" y="0"/>
            <a:ext cx="2170430" cy="1307465"/>
          </a:xfrm>
          <a:prstGeom prst="rect">
            <a:avLst/>
          </a:prstGeom>
          <a:noFill/>
          <a:ln>
            <a:noFill/>
          </a:ln>
          <a:effectLst/>
        </p:spPr>
      </p:pic>
      <p:pic>
        <p:nvPicPr>
          <p:cNvPr id="4"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TAAAAAAAA2iAAAAsIAAAQAAAAJgAAAAgAAAD//////////w=="/>
              </a:ext>
            </a:extLst>
          </p:cNvPicPr>
          <p:nvPr/>
        </p:nvPicPr>
        <p:blipFill>
          <a:blip r:embed="rId4"/>
          <a:stretch>
            <a:fillRect/>
          </a:stretch>
        </p:blipFill>
        <p:spPr>
          <a:xfrm>
            <a:off x="3166745" y="0"/>
            <a:ext cx="2173605" cy="1307465"/>
          </a:xfrm>
          <a:prstGeom prst="rect">
            <a:avLst/>
          </a:prstGeom>
          <a:noFill/>
          <a:ln>
            <a:noFill/>
          </a:ln>
          <a:effectLst/>
        </p:spPr>
      </p:pic>
      <p:grpSp>
        <p:nvGrpSpPr>
          <p:cNvPr id="5" name="object 8"/>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AAAAAAAAAAAYhEAAEg/AAAQAAAAJgAAAAgAAAD/////AAAAAA=="/>
              </a:ext>
            </a:extLst>
          </p:cNvGrpSpPr>
          <p:nvPr/>
        </p:nvGrpSpPr>
        <p:grpSpPr>
          <a:xfrm>
            <a:off x="0" y="0"/>
            <a:ext cx="2825750" cy="10287000"/>
            <a:chOff x="0" y="0"/>
            <a:chExt cx="2825750" cy="10287000"/>
          </a:xfrm>
        </p:grpSpPr>
        <p:pic>
          <p:nvPicPr>
            <p:cNvPr id="7"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MFuY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gEAAAAAAAAYhEAAAsIAAAAAAAAJgAAAAgAAAD//////////w=="/>
                </a:ext>
              </a:extLst>
            </p:cNvPicPr>
            <p:nvPr/>
          </p:nvPicPr>
          <p:blipFill>
            <a:blip r:embed="rId5"/>
            <a:stretch>
              <a:fillRect/>
            </a:stretch>
          </p:blipFill>
          <p:spPr>
            <a:xfrm>
              <a:off x="655320" y="0"/>
              <a:ext cx="2170430" cy="1307465"/>
            </a:xfrm>
            <a:prstGeom prst="rect">
              <a:avLst/>
            </a:prstGeom>
            <a:noFill/>
            <a:ln>
              <a:noFill/>
            </a:ln>
            <a:effectLst/>
          </p:spPr>
        </p:pic>
        <p:sp>
          <p:nvSpPr>
            <p:cNvPr id="6" name="Curve1"/>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A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8"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10"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9"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Mc3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6"/>
            <a:stretch>
              <a:fillRect/>
            </a:stretch>
          </p:blipFill>
          <p:spPr>
            <a:xfrm>
              <a:off x="16513810" y="0"/>
              <a:ext cx="1774190" cy="1386840"/>
            </a:xfrm>
            <a:prstGeom prst="rect">
              <a:avLst/>
            </a:prstGeom>
            <a:noFill/>
            <a:ln>
              <a:noFill/>
            </a:ln>
            <a:effectLst/>
          </p:spPr>
        </p:pic>
      </p:grpSp>
      <p:sp>
        <p:nvSpPr>
          <p:cNvPr id="11"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CCUAAAAAAADoUwAAkAYAABAAAAAmAAAACAAAAP//////////"/>
              </a:ext>
            </a:extLst>
          </p:cNvSpPr>
          <p:nvPr/>
        </p:nvSpPr>
        <p:spPr>
          <a:xfrm>
            <a:off x="6019800" y="0"/>
            <a:ext cx="7620000" cy="1066800"/>
          </a:xfrm>
          <a:prstGeom prst="rect">
            <a:avLst/>
          </a:prstGeom>
          <a:noFill/>
          <a:ln>
            <a:noFill/>
          </a:ln>
          <a:effectLst/>
        </p:spPr>
        <p:txBody>
          <a:bodyPr vert="horz" wrap="square" numCol="1" spcCol="215900" anchor="t"/>
          <a:lstStyle/>
          <a:p>
            <a:pPr marL="12700" marR="563880">
              <a:lnSpc>
                <a:spcPct val="117000"/>
              </a:lnSpc>
              <a:spcBef>
                <a:spcPts val="100"/>
              </a:spcBef>
              <a:defRPr lang="en-us" sz="7200" cap="none"/>
            </a:pPr>
            <a:r>
              <a:rPr lang="en-us" sz="6400" cap="none"/>
              <a:t>INTRODUCTION</a:t>
            </a:r>
          </a:p>
        </p:txBody>
      </p:sp>
      <p:grpSp>
        <p:nvGrpSpPr>
          <p:cNvPr id="12" name="Group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LgaAAC4CwAA6IAAADA5AAAQAAAAJgAAAAgAAAD/////AAAAAA=="/>
              </a:ext>
            </a:extLst>
          </p:cNvGrpSpPr>
          <p:nvPr/>
        </p:nvGrpSpPr>
        <p:grpSpPr>
          <a:xfrm>
            <a:off x="4343400" y="1905000"/>
            <a:ext cx="16611600" cy="7391400"/>
            <a:chOff x="4343400" y="1905000"/>
            <a:chExt cx="16611600" cy="7391400"/>
          </a:xfrm>
        </p:grpSpPr>
        <p:pic>
          <p:nvPicPr>
            <p:cNvPr id="14" name="Picture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wo74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syAAC4CwAA5oAAAIARAAAAAAAAJgAAAAgAAAD//////////w=="/>
                </a:ext>
              </a:extLst>
            </p:cNvPicPr>
            <p:nvPr/>
          </p:nvPicPr>
          <p:blipFill>
            <a:blip r:embed="rId5"/>
            <a:stretch>
              <a:fillRect/>
            </a:stretch>
          </p:blipFill>
          <p:spPr>
            <a:xfrm>
              <a:off x="8195945" y="1905000"/>
              <a:ext cx="12757785" cy="939800"/>
            </a:xfrm>
            <a:prstGeom prst="rect">
              <a:avLst/>
            </a:prstGeom>
            <a:noFill/>
            <a:ln>
              <a:noFill/>
            </a:ln>
            <a:effectLst/>
          </p:spPr>
        </p:pic>
        <p:sp>
          <p:nvSpPr>
            <p:cNvPr id="13"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uBoAALgLAAAKcQAAMDkAAAAAAAAmAAAACAAAAP//////////"/>
                </a:ext>
              </a:extLst>
            </p:cNvSpPr>
            <p:nvPr/>
          </p:nvSpPr>
          <p:spPr>
            <a:xfrm>
              <a:off x="4343400" y="1905000"/>
              <a:ext cx="14032230" cy="7391400"/>
            </a:xfrm>
            <a:custGeom>
              <a:avLst/>
              <a:gdLst/>
              <a:ahLst/>
              <a:cxnLst/>
              <a:rect l="0" t="0" r="14032230" b="7391400"/>
              <a:pathLst>
                <a:path w="14032230" h="7391400">
                  <a:moveTo>
                    <a:pt x="14029391" y="0"/>
                  </a:moveTo>
                  <a:lnTo>
                    <a:pt x="0" y="0"/>
                  </a:lnTo>
                  <a:lnTo>
                    <a:pt x="0" y="7391399"/>
                  </a:lnTo>
                  <a:lnTo>
                    <a:pt x="14029391" y="7391399"/>
                  </a:lnTo>
                  <a:lnTo>
                    <a:pt x="14029391"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15" name="Group2"/>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LATAAC4CwAAYIEAAEg/AAAQAAAAJgAAAAgAAAD/////AAAAAA=="/>
              </a:ext>
            </a:extLst>
          </p:cNvGrpSpPr>
          <p:nvPr/>
        </p:nvGrpSpPr>
        <p:grpSpPr>
          <a:xfrm>
            <a:off x="3200400" y="1905000"/>
            <a:ext cx="17830800" cy="8382000"/>
            <a:chOff x="3200400" y="1905000"/>
            <a:chExt cx="17830800" cy="8382000"/>
          </a:xfrm>
        </p:grpSpPr>
        <p:pic>
          <p:nvPicPr>
            <p:cNvPr id="17" name="Picture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wrr4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AtAAC4CwAAXYEAAEYSAAAAAAAAJgAAAAgAAAD//////////w=="/>
                </a:ext>
              </a:extLst>
            </p:cNvPicPr>
            <p:nvPr/>
          </p:nvPicPr>
          <p:blipFill>
            <a:blip r:embed="rId5"/>
            <a:stretch>
              <a:fillRect/>
            </a:stretch>
          </p:blipFill>
          <p:spPr>
            <a:xfrm>
              <a:off x="7335520" y="1905000"/>
              <a:ext cx="13693775" cy="1065530"/>
            </a:xfrm>
            <a:prstGeom prst="rect">
              <a:avLst/>
            </a:prstGeom>
            <a:noFill/>
            <a:ln>
              <a:noFill/>
            </a:ln>
            <a:effectLst/>
          </p:spPr>
        </p:pic>
        <p:sp>
          <p:nvSpPr>
            <p:cNvPr id="16"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sBMAALgLAABYcAAASD8AAAAAAAAmAAAACAAAAP//////////"/>
                </a:ext>
              </a:extLst>
            </p:cNvSpPr>
            <p:nvPr/>
          </p:nvSpPr>
          <p:spPr>
            <a:xfrm>
              <a:off x="3200400" y="1905000"/>
              <a:ext cx="15062200" cy="8382000"/>
            </a:xfrm>
            <a:custGeom>
              <a:avLst/>
              <a:gdLst/>
              <a:ahLst/>
              <a:cxnLst/>
              <a:rect l="0" t="0" r="15062200" b="8382000"/>
              <a:pathLst>
                <a:path w="15062200" h="8382000">
                  <a:moveTo>
                    <a:pt x="15059152" y="0"/>
                  </a:moveTo>
                  <a:lnTo>
                    <a:pt x="0" y="0"/>
                  </a:lnTo>
                  <a:lnTo>
                    <a:pt x="0" y="8381999"/>
                  </a:lnTo>
                  <a:lnTo>
                    <a:pt x="15059152" y="8381999"/>
                  </a:lnTo>
                  <a:lnTo>
                    <a:pt x="1505915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sp>
        <p:nvSpPr>
          <p:cNvPr id="18" name="Textbox2"/>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mBwAAJgNAAD4cAAAKDIAABAAAAAmAAAACAAAAP//////////"/>
              </a:ext>
            </a:extLst>
          </p:cNvSpPr>
          <p:nvPr/>
        </p:nvSpPr>
        <p:spPr>
          <a:xfrm>
            <a:off x="4648200" y="2209800"/>
            <a:ext cx="13716000" cy="5943600"/>
          </a:xfrm>
          <a:prstGeom prst="rect">
            <a:avLst/>
          </a:prstGeom>
          <a:noFill/>
          <a:ln>
            <a:noFill/>
          </a:ln>
          <a:effectLst/>
        </p:spPr>
        <p:txBody>
          <a:bodyPr vert="horz" wrap="square" numCol="1" spcCol="215900" anchor="t"/>
          <a:lstStyle/>
          <a:p>
            <a:pPr marL="12700" marR="563880">
              <a:lnSpc>
                <a:spcPct val="117000"/>
              </a:lnSpc>
              <a:spcBef>
                <a:spcPts val="100"/>
              </a:spcBef>
              <a:defRPr lang="en-us" sz="3600" cap="none">
                <a:solidFill>
                  <a:srgbClr val="FFFFFF"/>
                </a:solidFill>
              </a:defRPr>
            </a:pPr>
            <a:r>
              <a:t>Introducing our cutting-edge project: "Disease Prediction System using Vital Data and World Map Visualizations." This innovative project aims to accurately predict diabetes, liver disease, and breast cancer by leveraging advanced algorithms such as decision tree classifier, k-neighbors classifier, and random forest classifier. With a five-step methodology encompassing data preprocessing, exploratory data analysis, model training, serialization, and web application development, we offer a comprehensive solution for disease prediction and insightful world map visualizations of cases and deaths across various countries. Join us on this journey to revolutionize disease diagnosis and mapping for a healthier future.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odtQ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tRAAAAAAAAtV4AAAsIAAAQAAAAJgAAAAgAAAD//////////w=="/>
              </a:ext>
            </a:extLst>
          </p:cNvPicPr>
          <p:nvPr/>
        </p:nvPicPr>
        <p:blipFill>
          <a:blip r:embed="rId2"/>
          <a:stretch>
            <a:fillRect/>
          </a:stretch>
        </p:blipFill>
        <p:spPr>
          <a:xfrm>
            <a:off x="13225145" y="0"/>
            <a:ext cx="2170430" cy="1307465"/>
          </a:xfrm>
          <a:prstGeom prst="rect">
            <a:avLst/>
          </a:prstGeom>
          <a:noFill/>
          <a:ln>
            <a:noFill/>
          </a:ln>
          <a:effectLst/>
        </p:spPr>
      </p:pic>
      <p:pic>
        <p:nvPicPr>
          <p:cNvPr id="3"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AsIAAAQAAAAJgAAAAgAAAD//////////w=="/>
              </a:ext>
            </a:extLst>
          </p:cNvPicPr>
          <p:nvPr/>
        </p:nvPicPr>
        <p:blipFill>
          <a:blip r:embed="rId3"/>
          <a:stretch>
            <a:fillRect/>
          </a:stretch>
        </p:blipFill>
        <p:spPr>
          <a:xfrm>
            <a:off x="15739745" y="0"/>
            <a:ext cx="2170430" cy="1307465"/>
          </a:xfrm>
          <a:prstGeom prst="rect">
            <a:avLst/>
          </a:prstGeom>
          <a:noFill/>
          <a:ln>
            <a:noFill/>
          </a:ln>
          <a:effectLst/>
        </p:spPr>
      </p:pic>
      <p:pic>
        <p:nvPicPr>
          <p:cNvPr id="4"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TAAAAAAAA2iAAAAsIAAAQAAAAJgAAAAgAAAD//////////w=="/>
              </a:ext>
            </a:extLst>
          </p:cNvPicPr>
          <p:nvPr/>
        </p:nvPicPr>
        <p:blipFill>
          <a:blip r:embed="rId4"/>
          <a:stretch>
            <a:fillRect/>
          </a:stretch>
        </p:blipFill>
        <p:spPr>
          <a:xfrm>
            <a:off x="3166745" y="0"/>
            <a:ext cx="2173605" cy="1307465"/>
          </a:xfrm>
          <a:prstGeom prst="rect">
            <a:avLst/>
          </a:prstGeom>
          <a:noFill/>
          <a:ln>
            <a:noFill/>
          </a:ln>
          <a:effectLst/>
        </p:spPr>
      </p:pic>
      <p:grpSp>
        <p:nvGrpSpPr>
          <p:cNvPr id="5" name="object 8"/>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LZG1gkfAAAAVAAAAAAAAAAAAAAAAAAAAAAAAAAAAAAAAAAAAAAAAAAAAAAAAAAAAAAAAAAAAAAAAAAAAAAAAAAAAAAAAAAAAAAAAAAAAAAAAAAAAAAAAAAAAAAAAAAAACEAAAAYAAAAFAAAAAAAAAAAAAAAYhEAAEg/AAAQAAAAJgAAAAgAAAD/////AAAAAA=="/>
              </a:ext>
            </a:extLst>
          </p:cNvGrpSpPr>
          <p:nvPr/>
        </p:nvGrpSpPr>
        <p:grpSpPr>
          <a:xfrm>
            <a:off x="0" y="0"/>
            <a:ext cx="2825750" cy="10287000"/>
            <a:chOff x="0" y="0"/>
            <a:chExt cx="2825750" cy="10287000"/>
          </a:xfrm>
        </p:grpSpPr>
        <p:pic>
          <p:nvPicPr>
            <p:cNvPr id="7"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gEAAAAAAAAYhEAAAsIAAAAAAAAJgAAAAgAAAD//////////w=="/>
                </a:ext>
              </a:extLst>
            </p:cNvPicPr>
            <p:nvPr/>
          </p:nvPicPr>
          <p:blipFill>
            <a:blip r:embed="rId5"/>
            <a:stretch>
              <a:fillRect/>
            </a:stretch>
          </p:blipFill>
          <p:spPr>
            <a:xfrm>
              <a:off x="655320" y="0"/>
              <a:ext cx="2170430" cy="1307465"/>
            </a:xfrm>
            <a:prstGeom prst="rect">
              <a:avLst/>
            </a:prstGeom>
            <a:noFill/>
            <a:ln>
              <a:noFill/>
            </a:ln>
            <a:effectLst/>
          </p:spPr>
        </p:pic>
        <p:sp>
          <p:nvSpPr>
            <p:cNvPr id="6"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A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8"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10"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9"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I5II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6"/>
            <a:stretch>
              <a:fillRect/>
            </a:stretch>
          </p:blipFill>
          <p:spPr>
            <a:xfrm>
              <a:off x="16513810" y="0"/>
              <a:ext cx="1774190" cy="1386840"/>
            </a:xfrm>
            <a:prstGeom prst="rect">
              <a:avLst/>
            </a:prstGeom>
            <a:noFill/>
            <a:ln>
              <a:noFill/>
            </a:ln>
            <a:effectLst/>
          </p:spPr>
        </p:pic>
      </p:grpSp>
      <p:grpSp>
        <p:nvGrpSpPr>
          <p:cNvPr id="11" name="Group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DIfAAAAVAAAAAAAAAAAAAAAAAAAAAAAAAAAAAAAAAAAAAAAAAAAAAAAAAAAAAAAAAAAAAAAAAAAAAAAAAAAAAAAAAAAAAAAAAAAAAAAAAAAAAAAAAAAAAAAAAAAACEAAAAYAAAAFAAAAEAaAABACwAAgH8AAEg/AAAQAAAAJgAAAAgAAAD/////AAAAAA=="/>
              </a:ext>
            </a:extLst>
          </p:cNvGrpSpPr>
          <p:nvPr/>
        </p:nvGrpSpPr>
        <p:grpSpPr>
          <a:xfrm>
            <a:off x="4267200" y="1828800"/>
            <a:ext cx="16459200" cy="8458200"/>
            <a:chOff x="4267200" y="1828800"/>
            <a:chExt cx="16459200" cy="8458200"/>
          </a:xfrm>
        </p:grpSpPr>
        <p:pic>
          <p:nvPicPr>
            <p:cNvPr id="13"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Au5o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sxAABACwAAfn8AAN0RAAAAAAAAJgAAAAgAAAD//////////w=="/>
                </a:ext>
              </a:extLst>
            </p:cNvPicPr>
            <p:nvPr/>
          </p:nvPicPr>
          <p:blipFill>
            <a:blip r:embed="rId5"/>
            <a:stretch>
              <a:fillRect/>
            </a:stretch>
          </p:blipFill>
          <p:spPr>
            <a:xfrm>
              <a:off x="8084185" y="1828800"/>
              <a:ext cx="12640945" cy="1075055"/>
            </a:xfrm>
            <a:prstGeom prst="rect">
              <a:avLst/>
            </a:prstGeom>
            <a:noFill/>
            <a:ln>
              <a:noFill/>
            </a:ln>
            <a:effectLst/>
          </p:spPr>
        </p:pic>
        <p:sp>
          <p:nvSpPr>
            <p:cNvPr id="12"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QBoAAEALAADHbwAASD8AAAAAAAAmAAAACAAAAP//////////"/>
                </a:ext>
              </a:extLst>
            </p:cNvSpPr>
            <p:nvPr/>
          </p:nvSpPr>
          <p:spPr>
            <a:xfrm>
              <a:off x="4267200" y="1828800"/>
              <a:ext cx="13903325" cy="8458200"/>
            </a:xfrm>
            <a:custGeom>
              <a:avLst/>
              <a:gdLst/>
              <a:ahLst/>
              <a:cxnLst/>
              <a:rect l="0" t="0" r="13903325" b="8458200"/>
              <a:pathLst>
                <a:path w="13903325" h="8458200">
                  <a:moveTo>
                    <a:pt x="13900511" y="0"/>
                  </a:moveTo>
                  <a:lnTo>
                    <a:pt x="0" y="0"/>
                  </a:lnTo>
                  <a:lnTo>
                    <a:pt x="0" y="8458199"/>
                  </a:lnTo>
                  <a:lnTo>
                    <a:pt x="13900511" y="8458199"/>
                  </a:lnTo>
                  <a:lnTo>
                    <a:pt x="13900511"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14" name="Group2"/>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AAeAABACwAAQIMAAEg/AAAQAAAAJgAAAAgAAAD/////AAAAAA=="/>
              </a:ext>
            </a:extLst>
          </p:cNvGrpSpPr>
          <p:nvPr/>
        </p:nvGrpSpPr>
        <p:grpSpPr>
          <a:xfrm>
            <a:off x="4876800" y="1828800"/>
            <a:ext cx="16459200" cy="8458200"/>
            <a:chOff x="4876800" y="1828800"/>
            <a:chExt cx="16459200" cy="8458200"/>
          </a:xfrm>
        </p:grpSpPr>
        <p:pic>
          <p:nvPicPr>
            <p:cNvPr id="16"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ovMY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1AABACwAAPoMAAN0RAAAAAAAAJgAAAAgAAAD//////////w=="/>
                </a:ext>
              </a:extLst>
            </p:cNvPicPr>
            <p:nvPr/>
          </p:nvPicPr>
          <p:blipFill>
            <a:blip r:embed="rId5"/>
            <a:stretch>
              <a:fillRect/>
            </a:stretch>
          </p:blipFill>
          <p:spPr>
            <a:xfrm>
              <a:off x="8693785" y="1828800"/>
              <a:ext cx="12640945" cy="1075055"/>
            </a:xfrm>
            <a:prstGeom prst="rect">
              <a:avLst/>
            </a:prstGeom>
            <a:noFill/>
            <a:ln>
              <a:noFill/>
            </a:ln>
            <a:effectLst/>
          </p:spPr>
        </p:pic>
        <p:sp>
          <p:nvSpPr>
            <p:cNvPr id="15"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B4AAEALAACHcwAASD8AAAAAAAAmAAAACAAAAP//////////"/>
                </a:ext>
              </a:extLst>
            </p:cNvSpPr>
            <p:nvPr/>
          </p:nvSpPr>
          <p:spPr>
            <a:xfrm>
              <a:off x="4876800" y="1828800"/>
              <a:ext cx="13903325" cy="8458200"/>
            </a:xfrm>
            <a:custGeom>
              <a:avLst/>
              <a:gdLst/>
              <a:ahLst/>
              <a:cxnLst/>
              <a:rect l="0" t="0" r="13903325" b="8458200"/>
              <a:pathLst>
                <a:path w="13903325" h="8458200">
                  <a:moveTo>
                    <a:pt x="13900511" y="0"/>
                  </a:moveTo>
                  <a:lnTo>
                    <a:pt x="0" y="0"/>
                  </a:lnTo>
                  <a:lnTo>
                    <a:pt x="0" y="8458199"/>
                  </a:lnTo>
                  <a:lnTo>
                    <a:pt x="13900511" y="8458199"/>
                  </a:lnTo>
                  <a:lnTo>
                    <a:pt x="13900511"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sp>
        <p:nvSpPr>
          <p:cNvPr id="17"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ySIAAGgBAAAAWgAAgAcAABAAAAAmAAAACAAAAP//////////"/>
              </a:ext>
            </a:extLst>
          </p:cNvSpPr>
          <p:nvPr/>
        </p:nvSpPr>
        <p:spPr>
          <a:xfrm>
            <a:off x="5654675" y="228600"/>
            <a:ext cx="8975725" cy="9906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PROJECT SUMMARY</a:t>
            </a:r>
          </a:p>
        </p:txBody>
      </p:sp>
      <p:sp>
        <p:nvSpPr>
          <p:cNvPr id="18" name="Textbox2"/>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4B8AAGAMAADvbwAAADwAABAAAAAmAAAACAAAAP//////////"/>
              </a:ext>
            </a:extLst>
          </p:cNvSpPr>
          <p:nvPr/>
        </p:nvSpPr>
        <p:spPr>
          <a:xfrm>
            <a:off x="5181600" y="2011680"/>
            <a:ext cx="13014325" cy="7741920"/>
          </a:xfrm>
          <a:prstGeom prst="rect">
            <a:avLst/>
          </a:prstGeom>
          <a:noFill/>
          <a:ln>
            <a:noFill/>
          </a:ln>
          <a:effectLst/>
        </p:spPr>
        <p:txBody>
          <a:bodyPr vert="horz" wrap="square" numCol="1" spcCol="215900" anchor="t"/>
          <a:lstStyle/>
          <a:p>
            <a:pPr marL="12700" marR="563880">
              <a:lnSpc>
                <a:spcPct val="117000"/>
              </a:lnSpc>
              <a:spcBef>
                <a:spcPts val="100"/>
              </a:spcBef>
              <a:defRPr lang="en-us" sz="3600" cap="none">
                <a:solidFill>
                  <a:srgbClr val="FFFFFF"/>
                </a:solidFill>
              </a:defRPr>
            </a:pPr>
            <a:r>
              <a:t>The Disease Prediction System utilizes vital data and advanced algorithms to predict diabetes, liver disease, and breast cancer accurately. It follows a five-step methodology: data preprocessing, exploratory data analysis, model training, serialization, and web application development using Flask. The project includes decision tree, k-neighbors, and random forest classifiers for precise predictions. World map visualizations showcase disease distribution and deaths in different countries. The system aims to revolutionize disease diagnosis, empowering healthcare professionals and individuals with valuable insights for informed decision-making on a global scale.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tRAAAAAAAAtV4AAAsIAAAQAAAAJgAAAAgAAAD//////////w=="/>
              </a:ext>
            </a:extLst>
          </p:cNvPicPr>
          <p:nvPr/>
        </p:nvPicPr>
        <p:blipFill>
          <a:blip r:embed="rId2"/>
          <a:stretch>
            <a:fillRect/>
          </a:stretch>
        </p:blipFill>
        <p:spPr>
          <a:xfrm>
            <a:off x="13225145" y="0"/>
            <a:ext cx="2170430" cy="1307465"/>
          </a:xfrm>
          <a:prstGeom prst="rect">
            <a:avLst/>
          </a:prstGeom>
          <a:noFill/>
          <a:ln>
            <a:noFill/>
          </a:ln>
          <a:effectLst/>
        </p:spPr>
      </p:pic>
      <p:pic>
        <p:nvPicPr>
          <p:cNvPr id="3"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Iqhw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AsIAAAQAAAAJgAAAAgAAAD//////////w=="/>
              </a:ext>
            </a:extLst>
          </p:cNvPicPr>
          <p:nvPr/>
        </p:nvPicPr>
        <p:blipFill>
          <a:blip r:embed="rId3"/>
          <a:stretch>
            <a:fillRect/>
          </a:stretch>
        </p:blipFill>
        <p:spPr>
          <a:xfrm>
            <a:off x="15739745" y="0"/>
            <a:ext cx="2170430" cy="1307465"/>
          </a:xfrm>
          <a:prstGeom prst="rect">
            <a:avLst/>
          </a:prstGeom>
          <a:noFill/>
          <a:ln>
            <a:noFill/>
          </a:ln>
          <a:effectLst/>
        </p:spPr>
      </p:pic>
      <p:grpSp>
        <p:nvGrpSpPr>
          <p:cNvPr id="4" name="object 8"/>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KAFAAAfAAAAVAAAAAAAAAAAAAAAAAAAAAAAAAAAAAAAAAAAAAAAAAAAAAAAAAAAAAAAAAAAAAAAAAAAAAAAAAAAAAAAAAAAAAAAAAAAAAAAAAAAAAAAAAAAAAAAAAAAACEAAAAYAAAAFAAAAAAAAAAAAAAAYhEAAEg/AAAQAAAAJgAAAAgAAAD/////AAAAAA=="/>
              </a:ext>
            </a:extLst>
          </p:cNvGrpSpPr>
          <p:nvPr/>
        </p:nvGrpSpPr>
        <p:grpSpPr>
          <a:xfrm>
            <a:off x="0" y="0"/>
            <a:ext cx="2825750" cy="10287000"/>
            <a:chOff x="0" y="0"/>
            <a:chExt cx="2825750" cy="10287000"/>
          </a:xfrm>
        </p:grpSpPr>
        <p:pic>
          <p:nvPicPr>
            <p:cNvPr id="6"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gEAAAAAAAAYhEAAAsIAAAAAAAAJgAAAAgAAAD//////////w=="/>
                </a:ext>
              </a:extLst>
            </p:cNvPicPr>
            <p:nvPr/>
          </p:nvPicPr>
          <p:blipFill>
            <a:blip r:embed="rId4"/>
            <a:stretch>
              <a:fillRect/>
            </a:stretch>
          </p:blipFill>
          <p:spPr>
            <a:xfrm>
              <a:off x="655320" y="0"/>
              <a:ext cx="2170430" cy="1307465"/>
            </a:xfrm>
            <a:prstGeom prst="rect">
              <a:avLst/>
            </a:prstGeom>
            <a:noFill/>
            <a:ln>
              <a:noFill/>
            </a:ln>
            <a:effectLst/>
          </p:spPr>
        </p:pic>
        <p:sp>
          <p:nvSpPr>
            <p:cNvPr id="5" name="Curve1"/>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A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7"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9"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8"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5"/>
            <a:stretch>
              <a:fillRect/>
            </a:stretch>
          </p:blipFill>
          <p:spPr>
            <a:xfrm>
              <a:off x="16513810" y="0"/>
              <a:ext cx="1774190" cy="1386840"/>
            </a:xfrm>
            <a:prstGeom prst="rect">
              <a:avLst/>
            </a:prstGeom>
            <a:noFill/>
            <a:ln>
              <a:noFill/>
            </a:ln>
            <a:effectLst/>
          </p:spPr>
        </p:pic>
      </p:grpSp>
      <p:sp>
        <p:nvSpPr>
          <p:cNvPr id="10"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GBUAAHgAAAAnXwAACAcAABAAAAAmAAAACAAAAP//////////"/>
              </a:ext>
            </a:extLst>
          </p:cNvSpPr>
          <p:nvPr/>
        </p:nvSpPr>
        <p:spPr>
          <a:xfrm>
            <a:off x="3429000" y="76200"/>
            <a:ext cx="12038965" cy="10668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PURPOSE OF THE PROJECT</a:t>
            </a:r>
          </a:p>
        </p:txBody>
      </p:sp>
      <p:sp>
        <p:nvSpPr>
          <p:cNvPr id="11"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w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D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D/AP///wEAAAAAAAAAAAAAAAAAAAAAAAAAAAAAAAAAAAAAAAAAAAAAAAB/f38A7uzhA8zMzADAwP8Af39/AAAAAAAAAAAAAAAAAAAAAAAAAAAAIQAAABgAAAAUAAAAIBwAANgJAAB3cAAASD8AABAAAAAmAAAACAAAAP//////////"/>
              </a:ext>
            </a:extLst>
          </p:cNvSpPr>
          <p:nvPr/>
        </p:nvSpPr>
        <p:spPr>
          <a:xfrm>
            <a:off x="4572000" y="1600200"/>
            <a:ext cx="13710285" cy="8686800"/>
          </a:xfrm>
          <a:custGeom>
            <a:avLst/>
            <a:gdLst/>
            <a:ahLst/>
            <a:cxnLst/>
            <a:rect l="0" t="0" r="13710285" b="8686800"/>
            <a:pathLst>
              <a:path w="13710285" h="8686800">
                <a:moveTo>
                  <a:pt x="13707510" y="0"/>
                </a:moveTo>
                <a:lnTo>
                  <a:pt x="0" y="0"/>
                </a:lnTo>
                <a:lnTo>
                  <a:pt x="0" y="8686799"/>
                </a:lnTo>
                <a:lnTo>
                  <a:pt x="13707510" y="8686799"/>
                </a:lnTo>
                <a:lnTo>
                  <a:pt x="13707510" y="0"/>
                </a:lnTo>
                <a:close/>
              </a:path>
            </a:pathLst>
          </a:custGeom>
          <a:solidFill>
            <a:srgbClr val="FF00FF"/>
          </a:solidFill>
          <a:ln>
            <a:noFill/>
          </a:ln>
          <a:effectLst/>
        </p:spPr>
        <p:txBody>
          <a:bodyPr vert="horz" wrap="square" lIns="0" tIns="0" rIns="0" bIns="0" numCol="1" spcCol="215900" anchor="t"/>
          <a:lstStyle/>
          <a:p>
            <a:pPr>
              <a:defRPr lang="en-us"/>
            </a:pPr>
            <a:endParaRPr/>
          </a:p>
        </p:txBody>
      </p:sp>
      <p:sp>
        <p:nvSpPr>
          <p:cNvPr id="12" name="Textbox2"/>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1TEAAFscAACpPgAA6yIAABAAAAAmAAAACAAAAP//////////"/>
              </a:ext>
            </a:extLst>
          </p:cNvSpPr>
          <p:nvPr/>
        </p:nvSpPr>
        <p:spPr>
          <a:xfrm>
            <a:off x="8100695" y="4609465"/>
            <a:ext cx="2085340" cy="10668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THE</a:t>
            </a:r>
          </a:p>
        </p:txBody>
      </p:sp>
      <p:sp>
        <p:nvSpPr>
          <p:cNvPr id="13" name="Curve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w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D/AP///wEAAAAAAAAAAAAAAAAAAAAAAAAAAAAAAAAAAAAAAAAAAAAAAAB/f38A7uzhA8zMzADAwP8Af39/AAAAAAAAAAAAAAAAAAAAAAAAAAAAIQAAABgAAAAUAAAAaRgAANgJAADAbAAASD8AABAAAAAmAAAACAAAAP//////////"/>
              </a:ext>
            </a:extLst>
          </p:cNvSpPr>
          <p:nvPr/>
        </p:nvSpPr>
        <p:spPr>
          <a:xfrm>
            <a:off x="3968115" y="1600200"/>
            <a:ext cx="13710285" cy="8686800"/>
          </a:xfrm>
          <a:custGeom>
            <a:avLst/>
            <a:gdLst/>
            <a:ahLst/>
            <a:cxnLst/>
            <a:rect l="0" t="0" r="13710285" b="8686800"/>
            <a:pathLst>
              <a:path w="13710285" h="8686800">
                <a:moveTo>
                  <a:pt x="13707510" y="0"/>
                </a:moveTo>
                <a:lnTo>
                  <a:pt x="0" y="0"/>
                </a:lnTo>
                <a:lnTo>
                  <a:pt x="0" y="8686799"/>
                </a:lnTo>
                <a:lnTo>
                  <a:pt x="13707510" y="8686799"/>
                </a:lnTo>
                <a:lnTo>
                  <a:pt x="13707510" y="0"/>
                </a:lnTo>
                <a:close/>
              </a:path>
            </a:pathLst>
          </a:custGeom>
          <a:solidFill>
            <a:srgbClr val="FF00FF"/>
          </a:solidFill>
          <a:ln>
            <a:noFill/>
          </a:ln>
          <a:effectLst/>
        </p:spPr>
        <p:txBody>
          <a:bodyPr vert="horz" wrap="square" lIns="0" tIns="0" rIns="0" bIns="0" numCol="1" spcCol="215900" anchor="t"/>
          <a:lstStyle/>
          <a:p>
            <a:pPr>
              <a:defRPr lang="en-us"/>
            </a:pPr>
            <a:endParaRPr/>
          </a:p>
        </p:txBody>
      </p:sp>
      <p:sp>
        <p:nvSpPr>
          <p:cNvPr id="14" name="Textbox3"/>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8B4AAOAQAADAbAAAgCUAABAAAAAmAAAACAAAAP//////////"/>
              </a:ext>
            </a:extLst>
          </p:cNvSpPr>
          <p:nvPr/>
        </p:nvSpPr>
        <p:spPr>
          <a:xfrm>
            <a:off x="5029200" y="2743200"/>
            <a:ext cx="12649200" cy="3352800"/>
          </a:xfrm>
          <a:prstGeom prst="rect">
            <a:avLst/>
          </a:prstGeom>
          <a:noFill/>
          <a:ln>
            <a:noFill/>
          </a:ln>
          <a:effectLst/>
        </p:spPr>
        <p:txBody>
          <a:bodyPr vert="horz" wrap="square" numCol="1" spcCol="215900" anchor="t"/>
          <a:lstStyle/>
          <a:p>
            <a:pPr marL="12700" marR="563880">
              <a:lnSpc>
                <a:spcPct val="117000"/>
              </a:lnSpc>
              <a:spcBef>
                <a:spcPts val="100"/>
              </a:spcBef>
              <a:defRPr lang="en-us" sz="3600" cap="none"/>
            </a:pPr>
            <a:r>
              <a:t>1. Provide accurate disease predictions through vital data for diabetes, liver disease, and breast cancer.</a:t>
            </a:r>
          </a:p>
          <a:p>
            <a:pPr marL="12700" marR="563880">
              <a:lnSpc>
                <a:spcPct val="117000"/>
              </a:lnSpc>
              <a:spcBef>
                <a:spcPts val="100"/>
              </a:spcBef>
              <a:defRPr lang="en-us" sz="3600" cap="none"/>
            </a:pPr>
            <a:r>
              <a:t>2. Utilize advanced algorithms (decision tree, k-neighbors, random forest) for reliable predictions.</a:t>
            </a:r>
          </a:p>
          <a:p>
            <a:pPr marL="12700" marR="563880">
              <a:lnSpc>
                <a:spcPct val="117000"/>
              </a:lnSpc>
              <a:spcBef>
                <a:spcPts val="100"/>
              </a:spcBef>
              <a:defRPr lang="en-us" sz="3600" cap="none"/>
            </a:pPr>
            <a:r>
              <a:t>3. Display disease distribution and deaths on world maps to identify high-risk regions.</a:t>
            </a:r>
          </a:p>
          <a:p>
            <a:pPr marL="12700" marR="563880">
              <a:lnSpc>
                <a:spcPct val="117000"/>
              </a:lnSpc>
              <a:spcBef>
                <a:spcPts val="100"/>
              </a:spcBef>
              <a:defRPr lang="en-us" sz="3600" cap="none"/>
            </a:pPr>
            <a:r>
              <a:t>4. Create a user-friendly web app for informed decisions and improved global health.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Aw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B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nvGrpSpPr>
          <p:cNvPr id="3"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5"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psbl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4"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CAvw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2"/>
            <a:stretch>
              <a:fillRect/>
            </a:stretch>
          </p:blipFill>
          <p:spPr>
            <a:xfrm>
              <a:off x="16513810" y="0"/>
              <a:ext cx="1774190" cy="1386840"/>
            </a:xfrm>
            <a:prstGeom prst="rect">
              <a:avLst/>
            </a:prstGeom>
            <a:noFill/>
            <a:ln>
              <a:noFill/>
            </a:ln>
            <a:effectLst/>
          </p:spPr>
        </p:pic>
      </p:grpSp>
      <p:sp>
        <p:nvSpPr>
          <p:cNvPr id="6"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DB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oBQAAOABAAAoXwAAcAgAABAAAAAmAAAACAAAAP//////////"/>
              </a:ext>
            </a:extLst>
          </p:cNvSpPr>
          <p:nvPr/>
        </p:nvSpPr>
        <p:spPr>
          <a:xfrm>
            <a:off x="3352800" y="304800"/>
            <a:ext cx="12115800" cy="10668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SOURCES OF DATA USED</a:t>
            </a:r>
          </a:p>
        </p:txBody>
      </p:sp>
      <p:pic>
        <p:nvPicPr>
          <p:cNvPr id="7"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gL0Y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MNAADICgAAqEgAANIrAAAQAAAAJgAAAAgAAAD//////////w=="/>
              </a:ext>
            </a:extLst>
          </p:cNvPicPr>
          <p:nvPr/>
        </p:nvPicPr>
        <p:blipFill>
          <a:blip r:embed="rId3"/>
          <a:stretch>
            <a:fillRect/>
          </a:stretch>
        </p:blipFill>
        <p:spPr>
          <a:xfrm>
            <a:off x="2257425" y="1752600"/>
            <a:ext cx="9553575" cy="5370830"/>
          </a:xfrm>
          <a:prstGeom prst="rect">
            <a:avLst/>
          </a:prstGeom>
          <a:noFill/>
          <a:ln>
            <a:noFill/>
          </a:ln>
          <a:effectLst/>
        </p:spPr>
      </p:pic>
      <p:pic>
        <p:nvPicPr>
          <p:cNvPr id="8"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gNAAB7HwAAIkcAANU/AAAQAAAAJgAAAAgAAAD//////////w=="/>
              </a:ext>
            </a:extLst>
          </p:cNvPicPr>
          <p:nvPr/>
        </p:nvPicPr>
        <p:blipFill>
          <a:blip r:embed="rId4"/>
          <a:stretch>
            <a:fillRect/>
          </a:stretch>
        </p:blipFill>
        <p:spPr>
          <a:xfrm>
            <a:off x="2209800" y="5117465"/>
            <a:ext cx="9353550" cy="5259070"/>
          </a:xfrm>
          <a:prstGeom prst="rect">
            <a:avLst/>
          </a:prstGeom>
          <a:noFill/>
          <a:ln>
            <a:noFill/>
          </a:ln>
          <a:effectLst/>
        </p:spPr>
      </p:pic>
      <p:pic>
        <p:nvPicPr>
          <p:cNvPr id="9" name="Picture3"/>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hEAADIGQAA/G4AAHAxAAAQAAAAJgAAAAgAAAD//////////w=="/>
              </a:ext>
            </a:extLst>
          </p:cNvPicPr>
          <p:nvPr/>
        </p:nvPicPr>
        <p:blipFill>
          <a:blip r:embed="rId5"/>
          <a:stretch>
            <a:fillRect/>
          </a:stretch>
        </p:blipFill>
        <p:spPr>
          <a:xfrm>
            <a:off x="11201400" y="4191000"/>
            <a:ext cx="6840220" cy="3845560"/>
          </a:xfrm>
          <a:prstGeom prst="rect">
            <a:avLst/>
          </a:prstGeom>
          <a:noFill/>
          <a:ln>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gEAAAAAAAAYhEAANIEAAAQAAAAJgAAAAgAAAD//////////w=="/>
              </a:ext>
            </a:extLst>
          </p:cNvPicPr>
          <p:nvPr/>
        </p:nvPicPr>
        <p:blipFill>
          <a:blip r:embed="rId2"/>
          <a:stretch>
            <a:fillRect/>
          </a:stretch>
        </p:blipFill>
        <p:spPr>
          <a:xfrm>
            <a:off x="655320" y="0"/>
            <a:ext cx="2170430" cy="783590"/>
          </a:xfrm>
          <a:prstGeom prst="rect">
            <a:avLst/>
          </a:prstGeom>
          <a:noFill/>
          <a:ln>
            <a:noFill/>
          </a:ln>
          <a:effectLst/>
        </p:spPr>
      </p:pic>
      <p:sp>
        <p:nvSpPr>
          <p:cNvPr id="3"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B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nvGrpSpPr>
          <p:cNvPr id="4"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6"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5"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E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3"/>
            <a:stretch>
              <a:fillRect/>
            </a:stretch>
          </p:blipFill>
          <p:spPr>
            <a:xfrm>
              <a:off x="16513810" y="0"/>
              <a:ext cx="1774190" cy="1386840"/>
            </a:xfrm>
            <a:prstGeom prst="rect">
              <a:avLst/>
            </a:prstGeom>
            <a:noFill/>
            <a:ln>
              <a:noFill/>
            </a:ln>
            <a:effectLst/>
          </p:spPr>
        </p:pic>
      </p:grpSp>
      <p:pic>
        <p:nvPicPr>
          <p:cNvPr id="7" name="Picture1"/>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C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NIEAAAQAAAAJgAAAAgAAAD//////////w=="/>
              </a:ext>
            </a:extLst>
          </p:cNvPicPr>
          <p:nvPr/>
        </p:nvPicPr>
        <p:blipFill>
          <a:blip r:embed="rId4"/>
          <a:stretch>
            <a:fillRect/>
          </a:stretch>
        </p:blipFill>
        <p:spPr>
          <a:xfrm>
            <a:off x="15739745" y="0"/>
            <a:ext cx="2170430" cy="783590"/>
          </a:xfrm>
          <a:prstGeom prst="rect">
            <a:avLst/>
          </a:prstGeom>
          <a:noFill/>
          <a:ln>
            <a:noFill/>
          </a:ln>
          <a:effectLst/>
        </p:spPr>
      </p:pic>
      <p:sp>
        <p:nvSpPr>
          <p:cNvPr id="8" name="Textbox1"/>
          <p:cNvSpPr txBox="1">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Eg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CCUAAHgAAABAZQAAoAUAABAAAAAmAAAACAAAAP//////////"/>
              </a:ext>
            </a:extLst>
          </p:cNvSpPr>
          <p:nvPr/>
        </p:nvSpPr>
        <p:spPr>
          <a:xfrm>
            <a:off x="6019800" y="76200"/>
            <a:ext cx="10439400" cy="838200"/>
          </a:xfrm>
          <a:prstGeom prst="rect">
            <a:avLst/>
          </a:prstGeom>
          <a:noFill/>
          <a:ln>
            <a:noFill/>
          </a:ln>
          <a:effectLst/>
        </p:spPr>
        <p:txBody>
          <a:bodyPr vert="horz" wrap="square" numCol="1" spcCol="215900" anchor="t"/>
          <a:lstStyle/>
          <a:p>
            <a:pPr marL="12700" marR="563880">
              <a:lnSpc>
                <a:spcPct val="117000"/>
              </a:lnSpc>
              <a:spcBef>
                <a:spcPts val="100"/>
              </a:spcBef>
              <a:defRPr lang="en-us" sz="6400" cap="none"/>
            </a:pPr>
            <a:r>
              <a:t>WEBSITE PREVIEW</a:t>
            </a:r>
          </a:p>
        </p:txBody>
      </p:sp>
      <p:pic>
        <p:nvPicPr>
          <p:cNvPr id="9"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AXAAB8CAAAaWwAAEA4AAAQAAAAJgAAAAgAAAD//////////w=="/>
              </a:ext>
            </a:extLst>
          </p:cNvPicPr>
          <p:nvPr/>
        </p:nvPicPr>
        <p:blipFill>
          <a:blip r:embed="rId5"/>
          <a:stretch>
            <a:fillRect/>
          </a:stretch>
        </p:blipFill>
        <p:spPr>
          <a:xfrm>
            <a:off x="3810000" y="1379220"/>
            <a:ext cx="13813155" cy="7764780"/>
          </a:xfrm>
          <a:prstGeom prst="rect">
            <a:avLst/>
          </a:prstGeom>
          <a:noFill/>
          <a:ln>
            <a:noFill/>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YuS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tRAAAAAAAAtV4AANIEAAAQAAAAJgAAAAgAAAD//////////w=="/>
              </a:ext>
            </a:extLst>
          </p:cNvPicPr>
          <p:nvPr/>
        </p:nvPicPr>
        <p:blipFill>
          <a:blip r:embed="rId2"/>
          <a:stretch>
            <a:fillRect/>
          </a:stretch>
        </p:blipFill>
        <p:spPr>
          <a:xfrm>
            <a:off x="13225145" y="0"/>
            <a:ext cx="2170430" cy="783590"/>
          </a:xfrm>
          <a:prstGeom prst="rect">
            <a:avLst/>
          </a:prstGeom>
          <a:noFill/>
          <a:ln>
            <a:noFill/>
          </a:ln>
          <a:effectLst/>
        </p:spPr>
      </p:pic>
      <p:pic>
        <p:nvPicPr>
          <p:cNvPr id="3" name="object 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NBAAAAAAAAQk8AANIEAAAQAAAAJgAAAAgAAAD//////////w=="/>
              </a:ext>
            </a:extLst>
          </p:cNvPicPr>
          <p:nvPr/>
        </p:nvPicPr>
        <p:blipFill>
          <a:blip r:embed="rId3"/>
          <a:stretch>
            <a:fillRect/>
          </a:stretch>
        </p:blipFill>
        <p:spPr>
          <a:xfrm>
            <a:off x="10710545" y="0"/>
            <a:ext cx="2173605" cy="783590"/>
          </a:xfrm>
          <a:prstGeom prst="rect">
            <a:avLst/>
          </a:prstGeom>
          <a:noFill/>
          <a:ln>
            <a:noFill/>
          </a:ln>
          <a:effectLst/>
        </p:spPr>
      </p:pic>
      <p:pic>
        <p:nvPicPr>
          <p:cNvPr id="4" name="object 4"/>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83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syAAAAAAAAyj8AANIEAAAQAAAAJgAAAAgAAAD//////////w=="/>
              </a:ext>
            </a:extLst>
          </p:cNvPicPr>
          <p:nvPr/>
        </p:nvPicPr>
        <p:blipFill>
          <a:blip r:embed="rId4"/>
          <a:stretch>
            <a:fillRect/>
          </a:stretch>
        </p:blipFill>
        <p:spPr>
          <a:xfrm>
            <a:off x="8195945" y="0"/>
            <a:ext cx="2173605" cy="783590"/>
          </a:xfrm>
          <a:prstGeom prst="rect">
            <a:avLst/>
          </a:prstGeom>
          <a:noFill/>
          <a:ln>
            <a:noFill/>
          </a:ln>
          <a:effectLst/>
        </p:spPr>
      </p:pic>
      <p:pic>
        <p:nvPicPr>
          <p:cNvPr id="5" name="object 5"/>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NNgAAAAAAAALW4AANIEAAAQAAAAJgAAAAgAAAD//////////w=="/>
              </a:ext>
            </a:extLst>
          </p:cNvPicPr>
          <p:nvPr/>
        </p:nvPicPr>
        <p:blipFill>
          <a:blip r:embed="rId5"/>
          <a:stretch>
            <a:fillRect/>
          </a:stretch>
        </p:blipFill>
        <p:spPr>
          <a:xfrm>
            <a:off x="15739745" y="0"/>
            <a:ext cx="2170430" cy="783590"/>
          </a:xfrm>
          <a:prstGeom prst="rect">
            <a:avLst/>
          </a:prstGeom>
          <a:noFill/>
          <a:ln>
            <a:noFill/>
          </a:ln>
          <a:effectLst/>
        </p:spPr>
      </p:pic>
      <p:pic>
        <p:nvPicPr>
          <p:cNvPr id="6" name="object 6"/>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MiAAAAAAAAUjAAANIEAAAQAAAAJgAAAAgAAAD//////////w=="/>
              </a:ext>
            </a:extLst>
          </p:cNvPicPr>
          <p:nvPr/>
        </p:nvPicPr>
        <p:blipFill>
          <a:blip r:embed="rId6"/>
          <a:stretch>
            <a:fillRect/>
          </a:stretch>
        </p:blipFill>
        <p:spPr>
          <a:xfrm>
            <a:off x="5681345" y="0"/>
            <a:ext cx="2173605" cy="783590"/>
          </a:xfrm>
          <a:prstGeom prst="rect">
            <a:avLst/>
          </a:prstGeom>
          <a:noFill/>
          <a:ln>
            <a:noFill/>
          </a:ln>
          <a:effectLst/>
        </p:spPr>
      </p:pic>
      <p:pic>
        <p:nvPicPr>
          <p:cNvPr id="7" name="object 7"/>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TAAAAAAAA2iAAANIEAAAQAAAAJgAAAAgAAAD//////////w=="/>
              </a:ext>
            </a:extLst>
          </p:cNvPicPr>
          <p:nvPr/>
        </p:nvPicPr>
        <p:blipFill>
          <a:blip r:embed="rId6"/>
          <a:stretch>
            <a:fillRect/>
          </a:stretch>
        </p:blipFill>
        <p:spPr>
          <a:xfrm>
            <a:off x="3166745" y="0"/>
            <a:ext cx="2173605" cy="783590"/>
          </a:xfrm>
          <a:prstGeom prst="rect">
            <a:avLst/>
          </a:prstGeom>
          <a:noFill/>
          <a:ln>
            <a:noFill/>
          </a:ln>
          <a:effectLst/>
        </p:spPr>
      </p:pic>
      <p:grpSp>
        <p:nvGrpSpPr>
          <p:cNvPr id="8" name="object 8"/>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AAAAAAAAAAAYhEAAEg/AAAQAAAAJgAAAAgAAAD/////AAAAAA=="/>
              </a:ext>
            </a:extLst>
          </p:cNvGrpSpPr>
          <p:nvPr/>
        </p:nvGrpSpPr>
        <p:grpSpPr>
          <a:xfrm>
            <a:off x="0" y="0"/>
            <a:ext cx="2825750" cy="10287000"/>
            <a:chOff x="0" y="0"/>
            <a:chExt cx="2825750" cy="10287000"/>
          </a:xfrm>
        </p:grpSpPr>
        <p:pic>
          <p:nvPicPr>
            <p:cNvPr id="10" name="object 9"/>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gEAAAAAAAAYhEAANIEAAAAAAAAJgAAAAgAAAD//////////w=="/>
                </a:ext>
              </a:extLst>
            </p:cNvPicPr>
            <p:nvPr/>
          </p:nvPicPr>
          <p:blipFill>
            <a:blip r:embed="rId7"/>
            <a:stretch>
              <a:fillRect/>
            </a:stretch>
          </p:blipFill>
          <p:spPr>
            <a:xfrm>
              <a:off x="655320" y="0"/>
              <a:ext cx="2170430" cy="783590"/>
            </a:xfrm>
            <a:prstGeom prst="rect">
              <a:avLst/>
            </a:prstGeom>
            <a:noFill/>
            <a:ln>
              <a:noFill/>
            </a:ln>
            <a:effectLst/>
          </p:spPr>
        </p:pic>
        <p:sp>
          <p:nvSpPr>
            <p:cNvPr id="9" name="object 10"/>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AAAAAAAAAACvDgAASD8AAAAAAAAmAAAACAAAAP//////////"/>
                </a:ext>
              </a:extLst>
            </p:cNvSpPr>
            <p:nvPr/>
          </p:nvSpPr>
          <p:spPr>
            <a:xfrm>
              <a:off x="0" y="0"/>
              <a:ext cx="2386965" cy="10287000"/>
            </a:xfrm>
            <a:custGeom>
              <a:avLst/>
              <a:gdLst/>
              <a:ahLst/>
              <a:cxnLst/>
              <a:rect l="0" t="0" r="2386965" b="10287000"/>
              <a:pathLst>
                <a:path w="2386965" h="10287000">
                  <a:moveTo>
                    <a:pt x="2386482" y="0"/>
                  </a:moveTo>
                  <a:lnTo>
                    <a:pt x="0" y="0"/>
                  </a:lnTo>
                  <a:lnTo>
                    <a:pt x="0" y="10286999"/>
                  </a:lnTo>
                  <a:lnTo>
                    <a:pt x="2386482" y="10286999"/>
                  </a:lnTo>
                  <a:lnTo>
                    <a:pt x="2386482" y="0"/>
                  </a:lnTo>
                  <a:close/>
                </a:path>
              </a:pathLst>
            </a:custGeom>
            <a:solidFill>
              <a:srgbClr val="A100FF"/>
            </a:solidFill>
            <a:ln>
              <a:noFill/>
            </a:ln>
            <a:effectLst/>
          </p:spPr>
          <p:txBody>
            <a:bodyPr vert="horz" wrap="square" lIns="0" tIns="0" rIns="0" bIns="0" numCol="1" spcCol="215900" anchor="t"/>
            <a:lstStyle/>
            <a:p>
              <a:pPr>
                <a:defRPr lang="en-us"/>
              </a:pPr>
              <a:endParaRPr/>
            </a:p>
          </p:txBody>
        </p:sp>
      </p:grpSp>
      <p:grpSp>
        <p:nvGrpSpPr>
          <p:cNvPr id="11" name="object 11"/>
          <p:cNvGrpSpPr>
            <a:extLst>
              <a:ext uri="smNativeData">
                <pr:smNativeData xmlns="smNativeData" xmlns:pr="smNativeData" xmlns:p15="http://schemas.microsoft.com/office/powerpoint/2012/main" xmlns:p14="http://schemas.microsoft.com/office/powerpoint/2010/main" xmlns:mc="http://schemas.openxmlformats.org/markup-compatibility/2006" val="SMDATA_6_flTMZBMAAAAlAAAAAQAAAA8BAAAAkAAAAEgAAACQAAAASAAAAAAAAAAAAAAAAAAAABcAAAAUAAAAAAAAAAAAAAD/fwAA/38AAAAAAAAJAAAABAAAAAAAAAAfAAAAVAAAAAAAAAAAAAAAAAAAAAAAAAAAAAAAAAAAAAAAAAAAAAAAAAAAAAAAAAAAAAAAAAAAAAAAAAAAAAAAAAAAAAAAAAAAAAAAAAAAAAAAAAAAAAAAAAAAACEAAAAYAAAAFAAAAJZlAAAAAAAAgHAAAEAKAAAQAAAAJgAAAAgAAAD/////AAAAAA=="/>
              </a:ext>
            </a:extLst>
          </p:cNvGrpSpPr>
          <p:nvPr/>
        </p:nvGrpSpPr>
        <p:grpSpPr>
          <a:xfrm>
            <a:off x="16513810" y="0"/>
            <a:ext cx="1774190" cy="1666240"/>
            <a:chOff x="16513810" y="0"/>
            <a:chExt cx="1774190" cy="1666240"/>
          </a:xfrm>
        </p:grpSpPr>
        <p:sp>
          <p:nvSpPr>
            <p:cNvPr id="13" name="object 12"/>
            <p:cNvSpPr>
              <a:extLst>
                <a:ext uri="smNativeData">
                  <pr:smNativeData xmlns="smNativeData" xmlns:pr="smNativeData" xmlns:p15="http://schemas.microsoft.com/office/powerpoint/2012/main" xmlns:p14="http://schemas.microsoft.com/office/powerpoint/2010/main" xmlns:mc="http://schemas.openxmlformats.org/markup-compatibility/2006" val="SMDATA_15_flTMZBMAAAAlAAAACwAAAA0AAAAAAAAAAAAAAAAAAAAAAAAAAAAAAAAAAAAAAAAAAAEAAABQAAAAAAAAAAAA4D8AAAAAAADgPwAAAAAAAOA/AAAAAAAA4D8AAAAAAADgPwAAAAAAAOA/AAAAAAAA4D8AAAAAAADgPwAAAAAAAOA/AAAAAAAA4D8CAAAAjAAAAAEAAAAAAAAAoQD/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QD/AP///wEAAAAAAAAAAAAAAAAAAAAAAAAAAAAAAAAAAAAAAAAAAAAAAAB/f38A7uzhA8zMzADAwP8Af39/AAAAAAAAAAAAAAAAAAAAAAAAAAAAIQAAABgAAAAUAAAAkWgAAAAAAACBcAAAQAoAAAAAAAAmAAAACAAAAP//////////"/>
                </a:ext>
              </a:extLst>
            </p:cNvSpPr>
            <p:nvPr/>
          </p:nvSpPr>
          <p:spPr>
            <a:xfrm>
              <a:off x="16998315" y="0"/>
              <a:ext cx="1290320" cy="1666240"/>
            </a:xfrm>
            <a:custGeom>
              <a:avLst/>
              <a:gdLst/>
              <a:ahLst/>
              <a:cxnLst/>
              <a:rect l="0" t="0" r="1290320" b="1666240"/>
              <a:pathLst>
                <a:path w="1290320" h="1666240">
                  <a:moveTo>
                    <a:pt x="1289698" y="0"/>
                  </a:moveTo>
                  <a:lnTo>
                    <a:pt x="7752" y="0"/>
                  </a:lnTo>
                  <a:lnTo>
                    <a:pt x="6742" y="9230"/>
                  </a:lnTo>
                  <a:lnTo>
                    <a:pt x="3011" y="57068"/>
                  </a:lnTo>
                  <a:lnTo>
                    <a:pt x="756" y="105306"/>
                  </a:lnTo>
                  <a:lnTo>
                    <a:pt x="0" y="153924"/>
                  </a:lnTo>
                  <a:lnTo>
                    <a:pt x="756" y="202541"/>
                  </a:lnTo>
                  <a:lnTo>
                    <a:pt x="3011" y="250779"/>
                  </a:lnTo>
                  <a:lnTo>
                    <a:pt x="6742" y="298617"/>
                  </a:lnTo>
                  <a:lnTo>
                    <a:pt x="11927" y="346032"/>
                  </a:lnTo>
                  <a:lnTo>
                    <a:pt x="18543" y="393001"/>
                  </a:lnTo>
                  <a:lnTo>
                    <a:pt x="26568" y="439502"/>
                  </a:lnTo>
                  <a:lnTo>
                    <a:pt x="35979" y="485512"/>
                  </a:lnTo>
                  <a:lnTo>
                    <a:pt x="46754" y="531010"/>
                  </a:lnTo>
                  <a:lnTo>
                    <a:pt x="58871" y="575972"/>
                  </a:lnTo>
                  <a:lnTo>
                    <a:pt x="72307" y="620377"/>
                  </a:lnTo>
                  <a:lnTo>
                    <a:pt x="87040" y="664201"/>
                  </a:lnTo>
                  <a:lnTo>
                    <a:pt x="103047" y="707423"/>
                  </a:lnTo>
                  <a:lnTo>
                    <a:pt x="120307" y="750020"/>
                  </a:lnTo>
                  <a:lnTo>
                    <a:pt x="138796" y="791970"/>
                  </a:lnTo>
                  <a:lnTo>
                    <a:pt x="158492" y="833252"/>
                  </a:lnTo>
                  <a:lnTo>
                    <a:pt x="179373" y="873840"/>
                  </a:lnTo>
                  <a:lnTo>
                    <a:pt x="201416" y="913714"/>
                  </a:lnTo>
                  <a:lnTo>
                    <a:pt x="224600" y="952851"/>
                  </a:lnTo>
                  <a:lnTo>
                    <a:pt x="248901" y="991228"/>
                  </a:lnTo>
                  <a:lnTo>
                    <a:pt x="274297" y="1028824"/>
                  </a:lnTo>
                  <a:lnTo>
                    <a:pt x="300766" y="1065616"/>
                  </a:lnTo>
                  <a:lnTo>
                    <a:pt x="328286" y="1101582"/>
                  </a:lnTo>
                  <a:lnTo>
                    <a:pt x="356834" y="1136699"/>
                  </a:lnTo>
                  <a:lnTo>
                    <a:pt x="386387" y="1170944"/>
                  </a:lnTo>
                  <a:lnTo>
                    <a:pt x="416923" y="1204296"/>
                  </a:lnTo>
                  <a:lnTo>
                    <a:pt x="448421" y="1236732"/>
                  </a:lnTo>
                  <a:lnTo>
                    <a:pt x="480856" y="1268229"/>
                  </a:lnTo>
                  <a:lnTo>
                    <a:pt x="514208" y="1298766"/>
                  </a:lnTo>
                  <a:lnTo>
                    <a:pt x="548454" y="1328319"/>
                  </a:lnTo>
                  <a:lnTo>
                    <a:pt x="583570" y="1356866"/>
                  </a:lnTo>
                  <a:lnTo>
                    <a:pt x="619536" y="1384386"/>
                  </a:lnTo>
                  <a:lnTo>
                    <a:pt x="656329" y="1410855"/>
                  </a:lnTo>
                  <a:lnTo>
                    <a:pt x="693925" y="1436251"/>
                  </a:lnTo>
                  <a:lnTo>
                    <a:pt x="732303" y="1460552"/>
                  </a:lnTo>
                  <a:lnTo>
                    <a:pt x="771440" y="1483736"/>
                  </a:lnTo>
                  <a:lnTo>
                    <a:pt x="811313" y="1505779"/>
                  </a:lnTo>
                  <a:lnTo>
                    <a:pt x="851902" y="1526660"/>
                  </a:lnTo>
                  <a:lnTo>
                    <a:pt x="893182" y="1546356"/>
                  </a:lnTo>
                  <a:lnTo>
                    <a:pt x="935132" y="1564845"/>
                  </a:lnTo>
                  <a:lnTo>
                    <a:pt x="977729" y="1582105"/>
                  </a:lnTo>
                  <a:lnTo>
                    <a:pt x="1020951" y="1598112"/>
                  </a:lnTo>
                  <a:lnTo>
                    <a:pt x="1064775" y="1612845"/>
                  </a:lnTo>
                  <a:lnTo>
                    <a:pt x="1109180" y="1626281"/>
                  </a:lnTo>
                  <a:lnTo>
                    <a:pt x="1154142" y="1638398"/>
                  </a:lnTo>
                  <a:lnTo>
                    <a:pt x="1199639" y="1649173"/>
                  </a:lnTo>
                  <a:lnTo>
                    <a:pt x="1245650" y="1658584"/>
                  </a:lnTo>
                  <a:lnTo>
                    <a:pt x="1289698" y="1666185"/>
                  </a:lnTo>
                  <a:lnTo>
                    <a:pt x="1289698" y="0"/>
                  </a:lnTo>
                  <a:close/>
                </a:path>
              </a:pathLst>
            </a:custGeom>
            <a:solidFill>
              <a:srgbClr val="A100FF"/>
            </a:solidFill>
            <a:ln>
              <a:noFill/>
            </a:ln>
            <a:effectLst/>
          </p:spPr>
          <p:txBody>
            <a:bodyPr vert="horz" wrap="square" lIns="0" tIns="0" rIns="0" bIns="0" numCol="1" spcCol="215900" anchor="t"/>
            <a:lstStyle/>
            <a:p>
              <a:pPr>
                <a:defRPr lang="en-us"/>
              </a:pPr>
              <a:endParaRPr/>
            </a:p>
          </p:txBody>
        </p:sp>
        <p:pic>
          <p:nvPicPr>
            <p:cNvPr id="12" name="object 13"/>
            <p:cNvPicPr>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dkC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ZlAAAAAAAAgHAAAIgIAAAAAAAAJgAAAAgAAAD//////////w=="/>
                </a:ext>
              </a:extLst>
            </p:cNvPicPr>
            <p:nvPr/>
          </p:nvPicPr>
          <p:blipFill>
            <a:blip r:embed="rId8"/>
            <a:stretch>
              <a:fillRect/>
            </a:stretch>
          </p:blipFill>
          <p:spPr>
            <a:xfrm>
              <a:off x="16513810" y="0"/>
              <a:ext cx="1774190" cy="1386840"/>
            </a:xfrm>
            <a:prstGeom prst="rect">
              <a:avLst/>
            </a:prstGeom>
            <a:noFill/>
            <a:ln>
              <a:noFill/>
            </a:ln>
            <a:effectLst/>
          </p:spPr>
        </p:pic>
      </p:grpSp>
      <p:pic>
        <p:nvPicPr>
          <p:cNvPr id="14" name="Pictur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IFwg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AMAAAASDoAANAgAAAQAAAAJgAAAAgAAAD//////////w=="/>
              </a:ext>
            </a:extLst>
          </p:cNvPicPr>
          <p:nvPr/>
        </p:nvPicPr>
        <p:blipFill>
          <a:blip r:embed="rId9"/>
          <a:stretch>
            <a:fillRect/>
          </a:stretch>
        </p:blipFill>
        <p:spPr>
          <a:xfrm>
            <a:off x="0" y="7620"/>
            <a:ext cx="9474200" cy="5326380"/>
          </a:xfrm>
          <a:prstGeom prst="rect">
            <a:avLst/>
          </a:prstGeom>
          <a:noFill/>
          <a:ln>
            <a:noFill/>
          </a:ln>
          <a:effectLst/>
        </p:spPr>
      </p:pic>
      <p:pic>
        <p:nvPicPr>
          <p:cNvPr id="15" name="Picture2"/>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M6AACIAAAAYHIAAOAfAAAQAAAAJgAAAAgAAAD//////////w=="/>
              </a:ext>
            </a:extLst>
          </p:cNvPicPr>
          <p:nvPr/>
        </p:nvPicPr>
        <p:blipFill>
          <a:blip r:embed="rId10"/>
          <a:stretch>
            <a:fillRect/>
          </a:stretch>
        </p:blipFill>
        <p:spPr>
          <a:xfrm>
            <a:off x="9531985" y="86360"/>
            <a:ext cx="9060815" cy="5095240"/>
          </a:xfrm>
          <a:prstGeom prst="rect">
            <a:avLst/>
          </a:prstGeom>
          <a:noFill/>
          <a:ln>
            <a:noFill/>
          </a:ln>
          <a:effectLst/>
        </p:spPr>
      </p:pic>
      <p:pic>
        <p:nvPicPr>
          <p:cNvPr id="16" name="Picture3"/>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C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AAADwHgAAhjoAANc/AAAQAAAAJgAAAAgAAAD//////////w=="/>
              </a:ext>
            </a:extLst>
          </p:cNvPicPr>
          <p:nvPr/>
        </p:nvPicPr>
        <p:blipFill>
          <a:blip r:embed="rId11"/>
          <a:stretch>
            <a:fillRect/>
          </a:stretch>
        </p:blipFill>
        <p:spPr>
          <a:xfrm>
            <a:off x="0" y="5029200"/>
            <a:ext cx="9513570" cy="5348605"/>
          </a:xfrm>
          <a:prstGeom prst="rect">
            <a:avLst/>
          </a:prstGeom>
          <a:noFill/>
          <a:ln>
            <a:noFill/>
          </a:ln>
          <a:effectLst/>
        </p:spPr>
      </p:pic>
      <p:pic>
        <p:nvPicPr>
          <p:cNvPr id="17" name="Picture4"/>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flTMZB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m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g4AADpHwAA2nAAAHk/AAAQAAAAJgAAAAgAAAD//////////w=="/>
              </a:ext>
            </a:extLst>
          </p:cNvPicPr>
          <p:nvPr/>
        </p:nvPicPr>
        <p:blipFill>
          <a:blip r:embed="rId12"/>
          <a:stretch>
            <a:fillRect/>
          </a:stretch>
        </p:blipFill>
        <p:spPr>
          <a:xfrm>
            <a:off x="9220200" y="5187315"/>
            <a:ext cx="9124950" cy="5130800"/>
          </a:xfrm>
          <a:prstGeom prst="rect">
            <a:avLst/>
          </a:prstGeom>
          <a:noFill/>
          <a:ln>
            <a:noFill/>
          </a:ln>
          <a:effectLst/>
        </p:spPr>
      </p:pic>
    </p:spTree>
  </p:cSld>
  <p:clrMapOvr>
    <a:masterClrMapping/>
  </p:clrMapOvr>
</p:sld>
</file>

<file path=ppt/theme/theme1.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Custom</PresentationFormat>
  <Paragraphs>32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 Rounded MT Bold</vt:lpstr>
      <vt:lpstr>Calibri</vt:lpstr>
      <vt:lpstr>Presentation</vt:lpstr>
      <vt:lpstr>Predictive health: Forecasting Diseases from Patient Vitals</vt:lpstr>
      <vt:lpstr>The Analytics  team</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CHARTS AND GRAPHS</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health: Forecasting Diseases from Patient Vitals</dc:title>
  <dc:subject/>
  <dc:creator>Mohan-Lakshmi</dc:creator>
  <cp:keywords/>
  <dc:description/>
  <cp:lastModifiedBy>noonsavath nithin</cp:lastModifiedBy>
  <cp:revision>1</cp:revision>
  <dcterms:created xsi:type="dcterms:W3CDTF">2023-07-31T07:22:04Z</dcterms:created>
  <dcterms:modified xsi:type="dcterms:W3CDTF">2025-03-22T08:32:38Z</dcterms:modified>
</cp:coreProperties>
</file>